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60" r:id="rId1"/>
  </p:sldMasterIdLst>
  <p:notesMasterIdLst>
    <p:notesMasterId r:id="rId23"/>
  </p:notesMasterIdLst>
  <p:sldIdLst>
    <p:sldId id="256" r:id="rId2"/>
    <p:sldId id="261" r:id="rId3"/>
    <p:sldId id="301" r:id="rId4"/>
    <p:sldId id="312" r:id="rId5"/>
    <p:sldId id="295" r:id="rId6"/>
    <p:sldId id="296" r:id="rId7"/>
    <p:sldId id="297" r:id="rId8"/>
    <p:sldId id="298" r:id="rId9"/>
    <p:sldId id="299" r:id="rId10"/>
    <p:sldId id="308" r:id="rId11"/>
    <p:sldId id="309" r:id="rId12"/>
    <p:sldId id="310" r:id="rId13"/>
    <p:sldId id="300" r:id="rId14"/>
    <p:sldId id="302" r:id="rId15"/>
    <p:sldId id="303" r:id="rId16"/>
    <p:sldId id="306" r:id="rId17"/>
    <p:sldId id="307" r:id="rId18"/>
    <p:sldId id="304" r:id="rId19"/>
    <p:sldId id="305" r:id="rId20"/>
    <p:sldId id="311" r:id="rId21"/>
    <p:sldId id="313" r:id="rId22"/>
  </p:sldIdLst>
  <p:sldSz cx="9144000" cy="5143500" type="screen16x9"/>
  <p:notesSz cx="6858000" cy="9144000"/>
  <p:embeddedFontLst>
    <p:embeddedFont>
      <p:font typeface="Tinos" panose="020B0604020202020204" charset="0"/>
      <p:regular r:id="rId24"/>
      <p:bold r:id="rId25"/>
      <p:italic r:id="rId26"/>
      <p:boldItalic r:id="rId2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005B024-BF1A-4809-B3CE-6C05331695DE}">
  <a:tblStyle styleId="{6005B024-BF1A-4809-B3CE-6C05331695DE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9674E931-C3F3-43B3-8207-C72E7EAE3723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8" d="100"/>
          <a:sy n="138" d="100"/>
        </p:scale>
        <p:origin x="834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3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2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4.fntdata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>
          <a:extLst>
            <a:ext uri="{FF2B5EF4-FFF2-40B4-BE49-F238E27FC236}">
              <a16:creationId xmlns:a16="http://schemas.microsoft.com/office/drawing/2014/main" id="{69E6272C-0DED-2B75-B296-38C3118C83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:notes">
            <a:extLst>
              <a:ext uri="{FF2B5EF4-FFF2-40B4-BE49-F238E27FC236}">
                <a16:creationId xmlns:a16="http://schemas.microsoft.com/office/drawing/2014/main" id="{F8334162-2E97-BE81-A0D3-2C55C8493E1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Google Shape;163;p:notes">
            <a:extLst>
              <a:ext uri="{FF2B5EF4-FFF2-40B4-BE49-F238E27FC236}">
                <a16:creationId xmlns:a16="http://schemas.microsoft.com/office/drawing/2014/main" id="{75070849-F513-D0DA-8BD9-FA4954A2FFF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624897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>
          <a:extLst>
            <a:ext uri="{FF2B5EF4-FFF2-40B4-BE49-F238E27FC236}">
              <a16:creationId xmlns:a16="http://schemas.microsoft.com/office/drawing/2014/main" id="{6E031D83-C826-CEAD-F3BE-29A4366747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:notes">
            <a:extLst>
              <a:ext uri="{FF2B5EF4-FFF2-40B4-BE49-F238E27FC236}">
                <a16:creationId xmlns:a16="http://schemas.microsoft.com/office/drawing/2014/main" id="{4B0D7389-5B15-4ABB-42FF-F8C6421AA22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Google Shape;163;p:notes">
            <a:extLst>
              <a:ext uri="{FF2B5EF4-FFF2-40B4-BE49-F238E27FC236}">
                <a16:creationId xmlns:a16="http://schemas.microsoft.com/office/drawing/2014/main" id="{490F92DF-462F-F1FA-C898-C7645286572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9555135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>
          <a:extLst>
            <a:ext uri="{FF2B5EF4-FFF2-40B4-BE49-F238E27FC236}">
              <a16:creationId xmlns:a16="http://schemas.microsoft.com/office/drawing/2014/main" id="{077758E4-28B7-6A09-E38B-5843A41375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:notes">
            <a:extLst>
              <a:ext uri="{FF2B5EF4-FFF2-40B4-BE49-F238E27FC236}">
                <a16:creationId xmlns:a16="http://schemas.microsoft.com/office/drawing/2014/main" id="{4763FC54-6C2C-8C2F-8B5A-CA0DDE997FB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Google Shape;163;p:notes">
            <a:extLst>
              <a:ext uri="{FF2B5EF4-FFF2-40B4-BE49-F238E27FC236}">
                <a16:creationId xmlns:a16="http://schemas.microsoft.com/office/drawing/2014/main" id="{D57F33BF-30B8-08B4-A4ED-E37FC7C5CCA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6469943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>
          <a:extLst>
            <a:ext uri="{FF2B5EF4-FFF2-40B4-BE49-F238E27FC236}">
              <a16:creationId xmlns:a16="http://schemas.microsoft.com/office/drawing/2014/main" id="{D71B8900-CF34-D00D-80AC-C97BF443BE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:notes">
            <a:extLst>
              <a:ext uri="{FF2B5EF4-FFF2-40B4-BE49-F238E27FC236}">
                <a16:creationId xmlns:a16="http://schemas.microsoft.com/office/drawing/2014/main" id="{D35E0B9E-FB53-AC2F-8427-9352BFC647F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Google Shape;163;p:notes">
            <a:extLst>
              <a:ext uri="{FF2B5EF4-FFF2-40B4-BE49-F238E27FC236}">
                <a16:creationId xmlns:a16="http://schemas.microsoft.com/office/drawing/2014/main" id="{4450B623-841A-AA06-61CA-FF269D1606D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4503463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>
          <a:extLst>
            <a:ext uri="{FF2B5EF4-FFF2-40B4-BE49-F238E27FC236}">
              <a16:creationId xmlns:a16="http://schemas.microsoft.com/office/drawing/2014/main" id="{8F89188A-3F59-573F-4482-49781F6E41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:notes">
            <a:extLst>
              <a:ext uri="{FF2B5EF4-FFF2-40B4-BE49-F238E27FC236}">
                <a16:creationId xmlns:a16="http://schemas.microsoft.com/office/drawing/2014/main" id="{D2FDEE07-C651-3F89-153A-5127EFB0E68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Google Shape;163;p:notes">
            <a:extLst>
              <a:ext uri="{FF2B5EF4-FFF2-40B4-BE49-F238E27FC236}">
                <a16:creationId xmlns:a16="http://schemas.microsoft.com/office/drawing/2014/main" id="{FCF4EFF1-3B1D-7093-C103-DBF9910B9FF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9191541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>
          <a:extLst>
            <a:ext uri="{FF2B5EF4-FFF2-40B4-BE49-F238E27FC236}">
              <a16:creationId xmlns:a16="http://schemas.microsoft.com/office/drawing/2014/main" id="{06765BE3-CE83-8AFE-64A4-03E9AFA7D1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:notes">
            <a:extLst>
              <a:ext uri="{FF2B5EF4-FFF2-40B4-BE49-F238E27FC236}">
                <a16:creationId xmlns:a16="http://schemas.microsoft.com/office/drawing/2014/main" id="{AF9DEDF5-F026-2D37-CA75-A1CB9B07354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Google Shape;163;p:notes">
            <a:extLst>
              <a:ext uri="{FF2B5EF4-FFF2-40B4-BE49-F238E27FC236}">
                <a16:creationId xmlns:a16="http://schemas.microsoft.com/office/drawing/2014/main" id="{692BEFB5-4CCD-C689-80ED-C119E0307B0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7607910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>
          <a:extLst>
            <a:ext uri="{FF2B5EF4-FFF2-40B4-BE49-F238E27FC236}">
              <a16:creationId xmlns:a16="http://schemas.microsoft.com/office/drawing/2014/main" id="{1B0C8647-E4EB-4B44-22E3-1631E085FE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:notes">
            <a:extLst>
              <a:ext uri="{FF2B5EF4-FFF2-40B4-BE49-F238E27FC236}">
                <a16:creationId xmlns:a16="http://schemas.microsoft.com/office/drawing/2014/main" id="{8279117A-4CBF-3FCF-20B0-1770966A39F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Google Shape;163;p:notes">
            <a:extLst>
              <a:ext uri="{FF2B5EF4-FFF2-40B4-BE49-F238E27FC236}">
                <a16:creationId xmlns:a16="http://schemas.microsoft.com/office/drawing/2014/main" id="{BDCC69B8-C3BB-831D-6EEE-CDF82BD6535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038189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>
          <a:extLst>
            <a:ext uri="{FF2B5EF4-FFF2-40B4-BE49-F238E27FC236}">
              <a16:creationId xmlns:a16="http://schemas.microsoft.com/office/drawing/2014/main" id="{E5D58854-8EC4-C412-27EC-C50F98C08D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:notes">
            <a:extLst>
              <a:ext uri="{FF2B5EF4-FFF2-40B4-BE49-F238E27FC236}">
                <a16:creationId xmlns:a16="http://schemas.microsoft.com/office/drawing/2014/main" id="{FD2B25A8-B53E-C5E7-8EA1-4F7D37CB8CB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Google Shape;163;p:notes">
            <a:extLst>
              <a:ext uri="{FF2B5EF4-FFF2-40B4-BE49-F238E27FC236}">
                <a16:creationId xmlns:a16="http://schemas.microsoft.com/office/drawing/2014/main" id="{E91911C8-AAF6-57BE-8C15-6745801885E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3131611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>
          <a:extLst>
            <a:ext uri="{FF2B5EF4-FFF2-40B4-BE49-F238E27FC236}">
              <a16:creationId xmlns:a16="http://schemas.microsoft.com/office/drawing/2014/main" id="{B96CF974-DDCD-A7FC-7117-813B98B3CA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:notes">
            <a:extLst>
              <a:ext uri="{FF2B5EF4-FFF2-40B4-BE49-F238E27FC236}">
                <a16:creationId xmlns:a16="http://schemas.microsoft.com/office/drawing/2014/main" id="{9E64D368-64DC-2AA9-3351-CB75A9097C6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Google Shape;163;p:notes">
            <a:extLst>
              <a:ext uri="{FF2B5EF4-FFF2-40B4-BE49-F238E27FC236}">
                <a16:creationId xmlns:a16="http://schemas.microsoft.com/office/drawing/2014/main" id="{075FA315-42D6-B6B6-CB46-005C6B2DAA4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9300137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>
          <a:extLst>
            <a:ext uri="{FF2B5EF4-FFF2-40B4-BE49-F238E27FC236}">
              <a16:creationId xmlns:a16="http://schemas.microsoft.com/office/drawing/2014/main" id="{D5B2FA2D-9F6E-8C7C-5E52-FD76A2A679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:notes">
            <a:extLst>
              <a:ext uri="{FF2B5EF4-FFF2-40B4-BE49-F238E27FC236}">
                <a16:creationId xmlns:a16="http://schemas.microsoft.com/office/drawing/2014/main" id="{2458A85C-BEF6-F63C-0C57-88FA55C44C8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Google Shape;163;p:notes">
            <a:extLst>
              <a:ext uri="{FF2B5EF4-FFF2-40B4-BE49-F238E27FC236}">
                <a16:creationId xmlns:a16="http://schemas.microsoft.com/office/drawing/2014/main" id="{D27FDE8A-D761-9A62-FCEC-72C0A25AA42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060538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Google Shape;163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>
          <a:extLst>
            <a:ext uri="{FF2B5EF4-FFF2-40B4-BE49-F238E27FC236}">
              <a16:creationId xmlns:a16="http://schemas.microsoft.com/office/drawing/2014/main" id="{D66CA90A-DD04-AAC1-BE5A-C0832FFF10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:notes">
            <a:extLst>
              <a:ext uri="{FF2B5EF4-FFF2-40B4-BE49-F238E27FC236}">
                <a16:creationId xmlns:a16="http://schemas.microsoft.com/office/drawing/2014/main" id="{0E042245-D9B2-58A1-972B-89628B76888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Google Shape;163;p:notes">
            <a:extLst>
              <a:ext uri="{FF2B5EF4-FFF2-40B4-BE49-F238E27FC236}">
                <a16:creationId xmlns:a16="http://schemas.microsoft.com/office/drawing/2014/main" id="{8B18D64E-62B8-DDF4-42C0-A7F24D4EE77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6298367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>
          <a:extLst>
            <a:ext uri="{FF2B5EF4-FFF2-40B4-BE49-F238E27FC236}">
              <a16:creationId xmlns:a16="http://schemas.microsoft.com/office/drawing/2014/main" id="{79E9532D-D87A-C738-FD1F-C8E222DE32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:notes">
            <a:extLst>
              <a:ext uri="{FF2B5EF4-FFF2-40B4-BE49-F238E27FC236}">
                <a16:creationId xmlns:a16="http://schemas.microsoft.com/office/drawing/2014/main" id="{D5E837A4-B87D-68AC-868F-2E9FAAF586F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Google Shape;163;p:notes">
            <a:extLst>
              <a:ext uri="{FF2B5EF4-FFF2-40B4-BE49-F238E27FC236}">
                <a16:creationId xmlns:a16="http://schemas.microsoft.com/office/drawing/2014/main" id="{86537D1B-7F07-240B-1D88-5E99F4536F9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839047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>
          <a:extLst>
            <a:ext uri="{FF2B5EF4-FFF2-40B4-BE49-F238E27FC236}">
              <a16:creationId xmlns:a16="http://schemas.microsoft.com/office/drawing/2014/main" id="{0CD7E369-47AB-6806-81FF-15527E7874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:notes">
            <a:extLst>
              <a:ext uri="{FF2B5EF4-FFF2-40B4-BE49-F238E27FC236}">
                <a16:creationId xmlns:a16="http://schemas.microsoft.com/office/drawing/2014/main" id="{F6E27C70-E22B-131C-6626-24E5EED9125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Google Shape;163;p:notes">
            <a:extLst>
              <a:ext uri="{FF2B5EF4-FFF2-40B4-BE49-F238E27FC236}">
                <a16:creationId xmlns:a16="http://schemas.microsoft.com/office/drawing/2014/main" id="{A3999CEB-166D-F479-24C6-4733F16A2F3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710853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>
          <a:extLst>
            <a:ext uri="{FF2B5EF4-FFF2-40B4-BE49-F238E27FC236}">
              <a16:creationId xmlns:a16="http://schemas.microsoft.com/office/drawing/2014/main" id="{AB1856D3-549C-64E2-402C-5FA1C536BD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:notes">
            <a:extLst>
              <a:ext uri="{FF2B5EF4-FFF2-40B4-BE49-F238E27FC236}">
                <a16:creationId xmlns:a16="http://schemas.microsoft.com/office/drawing/2014/main" id="{4775C508-8134-37EA-76CD-C9DDD1AEE94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Google Shape;163;p:notes">
            <a:extLst>
              <a:ext uri="{FF2B5EF4-FFF2-40B4-BE49-F238E27FC236}">
                <a16:creationId xmlns:a16="http://schemas.microsoft.com/office/drawing/2014/main" id="{6F90CB9F-7DD2-72D7-05C1-3084FB709A9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687867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>
          <a:extLst>
            <a:ext uri="{FF2B5EF4-FFF2-40B4-BE49-F238E27FC236}">
              <a16:creationId xmlns:a16="http://schemas.microsoft.com/office/drawing/2014/main" id="{A1663E0F-C10C-7569-FA42-AC6A5E9082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:notes">
            <a:extLst>
              <a:ext uri="{FF2B5EF4-FFF2-40B4-BE49-F238E27FC236}">
                <a16:creationId xmlns:a16="http://schemas.microsoft.com/office/drawing/2014/main" id="{6A3D1305-A127-5432-3F5F-A57FAC85B8E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Google Shape;163;p:notes">
            <a:extLst>
              <a:ext uri="{FF2B5EF4-FFF2-40B4-BE49-F238E27FC236}">
                <a16:creationId xmlns:a16="http://schemas.microsoft.com/office/drawing/2014/main" id="{A0731D83-E476-2489-A184-2629CD11C57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332833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>
          <a:extLst>
            <a:ext uri="{FF2B5EF4-FFF2-40B4-BE49-F238E27FC236}">
              <a16:creationId xmlns:a16="http://schemas.microsoft.com/office/drawing/2014/main" id="{7C7DF2AA-955C-FCF5-9FFE-B6525AE2D0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:notes">
            <a:extLst>
              <a:ext uri="{FF2B5EF4-FFF2-40B4-BE49-F238E27FC236}">
                <a16:creationId xmlns:a16="http://schemas.microsoft.com/office/drawing/2014/main" id="{4B989A27-129C-59D9-F0AE-BB005FE6DF4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Google Shape;163;p:notes">
            <a:extLst>
              <a:ext uri="{FF2B5EF4-FFF2-40B4-BE49-F238E27FC236}">
                <a16:creationId xmlns:a16="http://schemas.microsoft.com/office/drawing/2014/main" id="{B6F68BF1-3336-608E-26B1-7D437AB5A12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580899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>
          <a:extLst>
            <a:ext uri="{FF2B5EF4-FFF2-40B4-BE49-F238E27FC236}">
              <a16:creationId xmlns:a16="http://schemas.microsoft.com/office/drawing/2014/main" id="{72C01A8C-1624-2721-976D-D79018EBED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:notes">
            <a:extLst>
              <a:ext uri="{FF2B5EF4-FFF2-40B4-BE49-F238E27FC236}">
                <a16:creationId xmlns:a16="http://schemas.microsoft.com/office/drawing/2014/main" id="{CA385696-EB60-3DD2-6147-D222248350F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Google Shape;163;p:notes">
            <a:extLst>
              <a:ext uri="{FF2B5EF4-FFF2-40B4-BE49-F238E27FC236}">
                <a16:creationId xmlns:a16="http://schemas.microsoft.com/office/drawing/2014/main" id="{3390B42F-5F4D-6142-C494-C31DE30E393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112676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>
          <a:extLst>
            <a:ext uri="{FF2B5EF4-FFF2-40B4-BE49-F238E27FC236}">
              <a16:creationId xmlns:a16="http://schemas.microsoft.com/office/drawing/2014/main" id="{D595061E-A6FC-531B-6CEB-B036C14E9E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:notes">
            <a:extLst>
              <a:ext uri="{FF2B5EF4-FFF2-40B4-BE49-F238E27FC236}">
                <a16:creationId xmlns:a16="http://schemas.microsoft.com/office/drawing/2014/main" id="{070446C1-3F04-7BA3-D8AF-A4B25E72E94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Google Shape;163;p:notes">
            <a:extLst>
              <a:ext uri="{FF2B5EF4-FFF2-40B4-BE49-F238E27FC236}">
                <a16:creationId xmlns:a16="http://schemas.microsoft.com/office/drawing/2014/main" id="{A00E0741-2113-D777-CE9C-52561AA5CB6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159372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>
          <a:extLst>
            <a:ext uri="{FF2B5EF4-FFF2-40B4-BE49-F238E27FC236}">
              <a16:creationId xmlns:a16="http://schemas.microsoft.com/office/drawing/2014/main" id="{6BEF1145-A5A2-3EFF-231D-7281973B83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:notes">
            <a:extLst>
              <a:ext uri="{FF2B5EF4-FFF2-40B4-BE49-F238E27FC236}">
                <a16:creationId xmlns:a16="http://schemas.microsoft.com/office/drawing/2014/main" id="{56174CBF-CE87-09E9-C1FD-8447285714B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Google Shape;163;p:notes">
            <a:extLst>
              <a:ext uri="{FF2B5EF4-FFF2-40B4-BE49-F238E27FC236}">
                <a16:creationId xmlns:a16="http://schemas.microsoft.com/office/drawing/2014/main" id="{93AAFE10-F927-67A5-726B-FC34F2027BF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432231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1030800" y="1030700"/>
            <a:ext cx="7082400" cy="30822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185738" dist="9525" dir="5400000" algn="bl" rotWithShape="0">
              <a:srgbClr val="660000">
                <a:alpha val="2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/>
          <p:nvPr/>
        </p:nvSpPr>
        <p:spPr>
          <a:xfrm rot="-5400000">
            <a:off x="3449925" y="-39825"/>
            <a:ext cx="2244000" cy="1397400"/>
          </a:xfrm>
          <a:prstGeom prst="chevron">
            <a:avLst>
              <a:gd name="adj" fmla="val 31570"/>
            </a:avLst>
          </a:prstGeom>
          <a:gradFill>
            <a:gsLst>
              <a:gs pos="0">
                <a:srgbClr val="AD0B2D"/>
              </a:gs>
              <a:gs pos="31000">
                <a:srgbClr val="AD0B2D"/>
              </a:gs>
              <a:gs pos="100000">
                <a:srgbClr val="8B0E34"/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" name="Google Shape;12;p2"/>
          <p:cNvGrpSpPr/>
          <p:nvPr/>
        </p:nvGrpSpPr>
        <p:grpSpPr>
          <a:xfrm>
            <a:off x="4087183" y="290068"/>
            <a:ext cx="970187" cy="737616"/>
            <a:chOff x="519000" y="238125"/>
            <a:chExt cx="6582000" cy="5238750"/>
          </a:xfrm>
        </p:grpSpPr>
        <p:sp>
          <p:nvSpPr>
            <p:cNvPr id="13" name="Google Shape;13;p2"/>
            <p:cNvSpPr/>
            <p:nvPr/>
          </p:nvSpPr>
          <p:spPr>
            <a:xfrm>
              <a:off x="2928800" y="4770300"/>
              <a:ext cx="1762400" cy="306300"/>
            </a:xfrm>
            <a:custGeom>
              <a:avLst/>
              <a:gdLst/>
              <a:ahLst/>
              <a:cxnLst/>
              <a:rect l="l" t="t" r="r" b="b"/>
              <a:pathLst>
                <a:path w="70496" h="12252" extrusionOk="0">
                  <a:moveTo>
                    <a:pt x="6233" y="1"/>
                  </a:moveTo>
                  <a:lnTo>
                    <a:pt x="5051" y="108"/>
                  </a:lnTo>
                  <a:lnTo>
                    <a:pt x="3869" y="430"/>
                  </a:lnTo>
                  <a:lnTo>
                    <a:pt x="2902" y="968"/>
                  </a:lnTo>
                  <a:lnTo>
                    <a:pt x="1935" y="1720"/>
                  </a:lnTo>
                  <a:lnTo>
                    <a:pt x="1183" y="2580"/>
                  </a:lnTo>
                  <a:lnTo>
                    <a:pt x="538" y="3547"/>
                  </a:lnTo>
                  <a:lnTo>
                    <a:pt x="108" y="4621"/>
                  </a:lnTo>
                  <a:lnTo>
                    <a:pt x="1" y="5911"/>
                  </a:lnTo>
                  <a:lnTo>
                    <a:pt x="1" y="6556"/>
                  </a:lnTo>
                  <a:lnTo>
                    <a:pt x="1" y="7201"/>
                  </a:lnTo>
                  <a:lnTo>
                    <a:pt x="216" y="7738"/>
                  </a:lnTo>
                  <a:lnTo>
                    <a:pt x="323" y="8383"/>
                  </a:lnTo>
                  <a:lnTo>
                    <a:pt x="860" y="9457"/>
                  </a:lnTo>
                  <a:lnTo>
                    <a:pt x="1613" y="10424"/>
                  </a:lnTo>
                  <a:lnTo>
                    <a:pt x="2580" y="11177"/>
                  </a:lnTo>
                  <a:lnTo>
                    <a:pt x="3654" y="11821"/>
                  </a:lnTo>
                  <a:lnTo>
                    <a:pt x="4836" y="12144"/>
                  </a:lnTo>
                  <a:lnTo>
                    <a:pt x="5481" y="12251"/>
                  </a:lnTo>
                  <a:lnTo>
                    <a:pt x="65015" y="12251"/>
                  </a:lnTo>
                  <a:lnTo>
                    <a:pt x="65660" y="12144"/>
                  </a:lnTo>
                  <a:lnTo>
                    <a:pt x="66842" y="11821"/>
                  </a:lnTo>
                  <a:lnTo>
                    <a:pt x="67916" y="11177"/>
                  </a:lnTo>
                  <a:lnTo>
                    <a:pt x="68883" y="10424"/>
                  </a:lnTo>
                  <a:lnTo>
                    <a:pt x="69636" y="9457"/>
                  </a:lnTo>
                  <a:lnTo>
                    <a:pt x="70173" y="8383"/>
                  </a:lnTo>
                  <a:lnTo>
                    <a:pt x="70280" y="7738"/>
                  </a:lnTo>
                  <a:lnTo>
                    <a:pt x="70495" y="7201"/>
                  </a:lnTo>
                  <a:lnTo>
                    <a:pt x="70495" y="6556"/>
                  </a:lnTo>
                  <a:lnTo>
                    <a:pt x="70495" y="5911"/>
                  </a:lnTo>
                  <a:lnTo>
                    <a:pt x="70388" y="4621"/>
                  </a:lnTo>
                  <a:lnTo>
                    <a:pt x="69958" y="3547"/>
                  </a:lnTo>
                  <a:lnTo>
                    <a:pt x="69313" y="2580"/>
                  </a:lnTo>
                  <a:lnTo>
                    <a:pt x="68561" y="1720"/>
                  </a:lnTo>
                  <a:lnTo>
                    <a:pt x="67594" y="968"/>
                  </a:lnTo>
                  <a:lnTo>
                    <a:pt x="66627" y="430"/>
                  </a:lnTo>
                  <a:lnTo>
                    <a:pt x="65445" y="108"/>
                  </a:lnTo>
                  <a:lnTo>
                    <a:pt x="6426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2190000" y="5170600"/>
              <a:ext cx="3240000" cy="306275"/>
            </a:xfrm>
            <a:custGeom>
              <a:avLst/>
              <a:gdLst/>
              <a:ahLst/>
              <a:cxnLst/>
              <a:rect l="l" t="t" r="r" b="b"/>
              <a:pathLst>
                <a:path w="129600" h="12251" extrusionOk="0">
                  <a:moveTo>
                    <a:pt x="6126" y="0"/>
                  </a:moveTo>
                  <a:lnTo>
                    <a:pt x="4944" y="108"/>
                  </a:lnTo>
                  <a:lnTo>
                    <a:pt x="3762" y="430"/>
                  </a:lnTo>
                  <a:lnTo>
                    <a:pt x="2687" y="1075"/>
                  </a:lnTo>
                  <a:lnTo>
                    <a:pt x="1828" y="1827"/>
                  </a:lnTo>
                  <a:lnTo>
                    <a:pt x="1075" y="2687"/>
                  </a:lnTo>
                  <a:lnTo>
                    <a:pt x="538" y="3762"/>
                  </a:lnTo>
                  <a:lnTo>
                    <a:pt x="108" y="4836"/>
                  </a:lnTo>
                  <a:lnTo>
                    <a:pt x="1" y="6126"/>
                  </a:lnTo>
                  <a:lnTo>
                    <a:pt x="108" y="7308"/>
                  </a:lnTo>
                  <a:lnTo>
                    <a:pt x="538" y="8490"/>
                  </a:lnTo>
                  <a:lnTo>
                    <a:pt x="1075" y="9564"/>
                  </a:lnTo>
                  <a:lnTo>
                    <a:pt x="1828" y="10424"/>
                  </a:lnTo>
                  <a:lnTo>
                    <a:pt x="2687" y="11176"/>
                  </a:lnTo>
                  <a:lnTo>
                    <a:pt x="3762" y="11821"/>
                  </a:lnTo>
                  <a:lnTo>
                    <a:pt x="4944" y="12144"/>
                  </a:lnTo>
                  <a:lnTo>
                    <a:pt x="6126" y="12251"/>
                  </a:lnTo>
                  <a:lnTo>
                    <a:pt x="123474" y="12251"/>
                  </a:lnTo>
                  <a:lnTo>
                    <a:pt x="124656" y="12144"/>
                  </a:lnTo>
                  <a:lnTo>
                    <a:pt x="125838" y="11821"/>
                  </a:lnTo>
                  <a:lnTo>
                    <a:pt x="126913" y="11176"/>
                  </a:lnTo>
                  <a:lnTo>
                    <a:pt x="127772" y="10424"/>
                  </a:lnTo>
                  <a:lnTo>
                    <a:pt x="128525" y="9564"/>
                  </a:lnTo>
                  <a:lnTo>
                    <a:pt x="129062" y="8490"/>
                  </a:lnTo>
                  <a:lnTo>
                    <a:pt x="129492" y="7308"/>
                  </a:lnTo>
                  <a:lnTo>
                    <a:pt x="129599" y="6126"/>
                  </a:lnTo>
                  <a:lnTo>
                    <a:pt x="129492" y="4836"/>
                  </a:lnTo>
                  <a:lnTo>
                    <a:pt x="129062" y="3762"/>
                  </a:lnTo>
                  <a:lnTo>
                    <a:pt x="128525" y="2687"/>
                  </a:lnTo>
                  <a:lnTo>
                    <a:pt x="127772" y="1827"/>
                  </a:lnTo>
                  <a:lnTo>
                    <a:pt x="126913" y="1075"/>
                  </a:lnTo>
                  <a:lnTo>
                    <a:pt x="125838" y="430"/>
                  </a:lnTo>
                  <a:lnTo>
                    <a:pt x="124656" y="108"/>
                  </a:lnTo>
                  <a:lnTo>
                    <a:pt x="12347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3264625" y="238125"/>
              <a:ext cx="1090750" cy="4456975"/>
            </a:xfrm>
            <a:custGeom>
              <a:avLst/>
              <a:gdLst/>
              <a:ahLst/>
              <a:cxnLst/>
              <a:rect l="l" t="t" r="r" b="b"/>
              <a:pathLst>
                <a:path w="43630" h="178279" extrusionOk="0">
                  <a:moveTo>
                    <a:pt x="21815" y="23534"/>
                  </a:moveTo>
                  <a:lnTo>
                    <a:pt x="22460" y="23642"/>
                  </a:lnTo>
                  <a:lnTo>
                    <a:pt x="22997" y="23749"/>
                  </a:lnTo>
                  <a:lnTo>
                    <a:pt x="23534" y="24071"/>
                  </a:lnTo>
                  <a:lnTo>
                    <a:pt x="23964" y="24394"/>
                  </a:lnTo>
                  <a:lnTo>
                    <a:pt x="24287" y="24931"/>
                  </a:lnTo>
                  <a:lnTo>
                    <a:pt x="24609" y="25361"/>
                  </a:lnTo>
                  <a:lnTo>
                    <a:pt x="24824" y="26006"/>
                  </a:lnTo>
                  <a:lnTo>
                    <a:pt x="24824" y="26543"/>
                  </a:lnTo>
                  <a:lnTo>
                    <a:pt x="24824" y="27188"/>
                  </a:lnTo>
                  <a:lnTo>
                    <a:pt x="24609" y="27725"/>
                  </a:lnTo>
                  <a:lnTo>
                    <a:pt x="24287" y="28262"/>
                  </a:lnTo>
                  <a:lnTo>
                    <a:pt x="23964" y="28692"/>
                  </a:lnTo>
                  <a:lnTo>
                    <a:pt x="23534" y="29122"/>
                  </a:lnTo>
                  <a:lnTo>
                    <a:pt x="22997" y="29337"/>
                  </a:lnTo>
                  <a:lnTo>
                    <a:pt x="22460" y="29552"/>
                  </a:lnTo>
                  <a:lnTo>
                    <a:pt x="21170" y="29552"/>
                  </a:lnTo>
                  <a:lnTo>
                    <a:pt x="20633" y="29337"/>
                  </a:lnTo>
                  <a:lnTo>
                    <a:pt x="20096" y="29122"/>
                  </a:lnTo>
                  <a:lnTo>
                    <a:pt x="19666" y="28692"/>
                  </a:lnTo>
                  <a:lnTo>
                    <a:pt x="19343" y="28262"/>
                  </a:lnTo>
                  <a:lnTo>
                    <a:pt x="19021" y="27725"/>
                  </a:lnTo>
                  <a:lnTo>
                    <a:pt x="18806" y="27188"/>
                  </a:lnTo>
                  <a:lnTo>
                    <a:pt x="18806" y="26543"/>
                  </a:lnTo>
                  <a:lnTo>
                    <a:pt x="18806" y="26006"/>
                  </a:lnTo>
                  <a:lnTo>
                    <a:pt x="19021" y="25361"/>
                  </a:lnTo>
                  <a:lnTo>
                    <a:pt x="19343" y="24931"/>
                  </a:lnTo>
                  <a:lnTo>
                    <a:pt x="19666" y="24394"/>
                  </a:lnTo>
                  <a:lnTo>
                    <a:pt x="20096" y="24071"/>
                  </a:lnTo>
                  <a:lnTo>
                    <a:pt x="20633" y="23749"/>
                  </a:lnTo>
                  <a:lnTo>
                    <a:pt x="21170" y="23642"/>
                  </a:lnTo>
                  <a:lnTo>
                    <a:pt x="21815" y="23534"/>
                  </a:lnTo>
                  <a:close/>
                  <a:moveTo>
                    <a:pt x="21385" y="0"/>
                  </a:moveTo>
                  <a:lnTo>
                    <a:pt x="21063" y="215"/>
                  </a:lnTo>
                  <a:lnTo>
                    <a:pt x="20740" y="430"/>
                  </a:lnTo>
                  <a:lnTo>
                    <a:pt x="20418" y="752"/>
                  </a:lnTo>
                  <a:lnTo>
                    <a:pt x="15152" y="9672"/>
                  </a:lnTo>
                  <a:lnTo>
                    <a:pt x="14615" y="10746"/>
                  </a:lnTo>
                  <a:lnTo>
                    <a:pt x="14185" y="11821"/>
                  </a:lnTo>
                  <a:lnTo>
                    <a:pt x="13863" y="12895"/>
                  </a:lnTo>
                  <a:lnTo>
                    <a:pt x="13648" y="13863"/>
                  </a:lnTo>
                  <a:lnTo>
                    <a:pt x="13648" y="14830"/>
                  </a:lnTo>
                  <a:lnTo>
                    <a:pt x="13755" y="15797"/>
                  </a:lnTo>
                  <a:lnTo>
                    <a:pt x="14078" y="17946"/>
                  </a:lnTo>
                  <a:lnTo>
                    <a:pt x="14508" y="20418"/>
                  </a:lnTo>
                  <a:lnTo>
                    <a:pt x="15045" y="23212"/>
                  </a:lnTo>
                  <a:lnTo>
                    <a:pt x="15367" y="24824"/>
                  </a:lnTo>
                  <a:lnTo>
                    <a:pt x="15475" y="26543"/>
                  </a:lnTo>
                  <a:lnTo>
                    <a:pt x="15582" y="28585"/>
                  </a:lnTo>
                  <a:lnTo>
                    <a:pt x="15690" y="30734"/>
                  </a:lnTo>
                  <a:lnTo>
                    <a:pt x="15690" y="59964"/>
                  </a:lnTo>
                  <a:lnTo>
                    <a:pt x="14400" y="60071"/>
                  </a:lnTo>
                  <a:lnTo>
                    <a:pt x="13326" y="60393"/>
                  </a:lnTo>
                  <a:lnTo>
                    <a:pt x="12251" y="61038"/>
                  </a:lnTo>
                  <a:lnTo>
                    <a:pt x="11284" y="61683"/>
                  </a:lnTo>
                  <a:lnTo>
                    <a:pt x="10532" y="62650"/>
                  </a:lnTo>
                  <a:lnTo>
                    <a:pt x="9994" y="63725"/>
                  </a:lnTo>
                  <a:lnTo>
                    <a:pt x="9672" y="64799"/>
                  </a:lnTo>
                  <a:lnTo>
                    <a:pt x="9564" y="66089"/>
                  </a:lnTo>
                  <a:lnTo>
                    <a:pt x="9672" y="67271"/>
                  </a:lnTo>
                  <a:lnTo>
                    <a:pt x="9994" y="68453"/>
                  </a:lnTo>
                  <a:lnTo>
                    <a:pt x="10532" y="69528"/>
                  </a:lnTo>
                  <a:lnTo>
                    <a:pt x="11284" y="70387"/>
                  </a:lnTo>
                  <a:lnTo>
                    <a:pt x="12251" y="71140"/>
                  </a:lnTo>
                  <a:lnTo>
                    <a:pt x="13326" y="71784"/>
                  </a:lnTo>
                  <a:lnTo>
                    <a:pt x="14400" y="72107"/>
                  </a:lnTo>
                  <a:lnTo>
                    <a:pt x="15690" y="72214"/>
                  </a:lnTo>
                  <a:lnTo>
                    <a:pt x="15690" y="164739"/>
                  </a:lnTo>
                  <a:lnTo>
                    <a:pt x="15690" y="165276"/>
                  </a:lnTo>
                  <a:lnTo>
                    <a:pt x="15475" y="166458"/>
                  </a:lnTo>
                  <a:lnTo>
                    <a:pt x="15260" y="167210"/>
                  </a:lnTo>
                  <a:lnTo>
                    <a:pt x="14937" y="168070"/>
                  </a:lnTo>
                  <a:lnTo>
                    <a:pt x="14400" y="169037"/>
                  </a:lnTo>
                  <a:lnTo>
                    <a:pt x="13863" y="170004"/>
                  </a:lnTo>
                  <a:lnTo>
                    <a:pt x="13111" y="170971"/>
                  </a:lnTo>
                  <a:lnTo>
                    <a:pt x="12143" y="171938"/>
                  </a:lnTo>
                  <a:lnTo>
                    <a:pt x="10961" y="172906"/>
                  </a:lnTo>
                  <a:lnTo>
                    <a:pt x="9672" y="173658"/>
                  </a:lnTo>
                  <a:lnTo>
                    <a:pt x="7953" y="174303"/>
                  </a:lnTo>
                  <a:lnTo>
                    <a:pt x="6126" y="174840"/>
                  </a:lnTo>
                  <a:lnTo>
                    <a:pt x="3976" y="175162"/>
                  </a:lnTo>
                  <a:lnTo>
                    <a:pt x="1397" y="175270"/>
                  </a:lnTo>
                  <a:lnTo>
                    <a:pt x="860" y="175377"/>
                  </a:lnTo>
                  <a:lnTo>
                    <a:pt x="430" y="175377"/>
                  </a:lnTo>
                  <a:lnTo>
                    <a:pt x="215" y="175592"/>
                  </a:lnTo>
                  <a:lnTo>
                    <a:pt x="0" y="175807"/>
                  </a:lnTo>
                  <a:lnTo>
                    <a:pt x="0" y="176022"/>
                  </a:lnTo>
                  <a:lnTo>
                    <a:pt x="0" y="176237"/>
                  </a:lnTo>
                  <a:lnTo>
                    <a:pt x="215" y="176774"/>
                  </a:lnTo>
                  <a:lnTo>
                    <a:pt x="538" y="177312"/>
                  </a:lnTo>
                  <a:lnTo>
                    <a:pt x="968" y="177849"/>
                  </a:lnTo>
                  <a:lnTo>
                    <a:pt x="1397" y="178279"/>
                  </a:lnTo>
                  <a:lnTo>
                    <a:pt x="42233" y="178279"/>
                  </a:lnTo>
                  <a:lnTo>
                    <a:pt x="42662" y="177849"/>
                  </a:lnTo>
                  <a:lnTo>
                    <a:pt x="43092" y="177312"/>
                  </a:lnTo>
                  <a:lnTo>
                    <a:pt x="43415" y="176774"/>
                  </a:lnTo>
                  <a:lnTo>
                    <a:pt x="43630" y="176237"/>
                  </a:lnTo>
                  <a:lnTo>
                    <a:pt x="43630" y="176022"/>
                  </a:lnTo>
                  <a:lnTo>
                    <a:pt x="43630" y="175807"/>
                  </a:lnTo>
                  <a:lnTo>
                    <a:pt x="43415" y="175592"/>
                  </a:lnTo>
                  <a:lnTo>
                    <a:pt x="43200" y="175377"/>
                  </a:lnTo>
                  <a:lnTo>
                    <a:pt x="42770" y="175377"/>
                  </a:lnTo>
                  <a:lnTo>
                    <a:pt x="42233" y="175270"/>
                  </a:lnTo>
                  <a:lnTo>
                    <a:pt x="39654" y="175162"/>
                  </a:lnTo>
                  <a:lnTo>
                    <a:pt x="37504" y="174840"/>
                  </a:lnTo>
                  <a:lnTo>
                    <a:pt x="35678" y="174303"/>
                  </a:lnTo>
                  <a:lnTo>
                    <a:pt x="33958" y="173658"/>
                  </a:lnTo>
                  <a:lnTo>
                    <a:pt x="32669" y="172906"/>
                  </a:lnTo>
                  <a:lnTo>
                    <a:pt x="31487" y="171938"/>
                  </a:lnTo>
                  <a:lnTo>
                    <a:pt x="30519" y="170971"/>
                  </a:lnTo>
                  <a:lnTo>
                    <a:pt x="29767" y="170004"/>
                  </a:lnTo>
                  <a:lnTo>
                    <a:pt x="29230" y="169037"/>
                  </a:lnTo>
                  <a:lnTo>
                    <a:pt x="28693" y="168070"/>
                  </a:lnTo>
                  <a:lnTo>
                    <a:pt x="28370" y="167210"/>
                  </a:lnTo>
                  <a:lnTo>
                    <a:pt x="28155" y="166458"/>
                  </a:lnTo>
                  <a:lnTo>
                    <a:pt x="27940" y="165276"/>
                  </a:lnTo>
                  <a:lnTo>
                    <a:pt x="27940" y="164739"/>
                  </a:lnTo>
                  <a:lnTo>
                    <a:pt x="27940" y="72214"/>
                  </a:lnTo>
                  <a:lnTo>
                    <a:pt x="29230" y="72107"/>
                  </a:lnTo>
                  <a:lnTo>
                    <a:pt x="30304" y="71784"/>
                  </a:lnTo>
                  <a:lnTo>
                    <a:pt x="31379" y="71140"/>
                  </a:lnTo>
                  <a:lnTo>
                    <a:pt x="32346" y="70387"/>
                  </a:lnTo>
                  <a:lnTo>
                    <a:pt x="33098" y="69528"/>
                  </a:lnTo>
                  <a:lnTo>
                    <a:pt x="33636" y="68453"/>
                  </a:lnTo>
                  <a:lnTo>
                    <a:pt x="33958" y="67271"/>
                  </a:lnTo>
                  <a:lnTo>
                    <a:pt x="34066" y="66089"/>
                  </a:lnTo>
                  <a:lnTo>
                    <a:pt x="33958" y="64799"/>
                  </a:lnTo>
                  <a:lnTo>
                    <a:pt x="33636" y="63725"/>
                  </a:lnTo>
                  <a:lnTo>
                    <a:pt x="33098" y="62650"/>
                  </a:lnTo>
                  <a:lnTo>
                    <a:pt x="32346" y="61683"/>
                  </a:lnTo>
                  <a:lnTo>
                    <a:pt x="31379" y="61038"/>
                  </a:lnTo>
                  <a:lnTo>
                    <a:pt x="30304" y="60393"/>
                  </a:lnTo>
                  <a:lnTo>
                    <a:pt x="29230" y="60071"/>
                  </a:lnTo>
                  <a:lnTo>
                    <a:pt x="27940" y="59964"/>
                  </a:lnTo>
                  <a:lnTo>
                    <a:pt x="27940" y="30734"/>
                  </a:lnTo>
                  <a:lnTo>
                    <a:pt x="28048" y="28585"/>
                  </a:lnTo>
                  <a:lnTo>
                    <a:pt x="28155" y="26543"/>
                  </a:lnTo>
                  <a:lnTo>
                    <a:pt x="28263" y="24824"/>
                  </a:lnTo>
                  <a:lnTo>
                    <a:pt x="28585" y="23212"/>
                  </a:lnTo>
                  <a:lnTo>
                    <a:pt x="29122" y="20418"/>
                  </a:lnTo>
                  <a:lnTo>
                    <a:pt x="29552" y="17946"/>
                  </a:lnTo>
                  <a:lnTo>
                    <a:pt x="29875" y="15797"/>
                  </a:lnTo>
                  <a:lnTo>
                    <a:pt x="29982" y="14830"/>
                  </a:lnTo>
                  <a:lnTo>
                    <a:pt x="29982" y="13863"/>
                  </a:lnTo>
                  <a:lnTo>
                    <a:pt x="29767" y="12895"/>
                  </a:lnTo>
                  <a:lnTo>
                    <a:pt x="29445" y="11821"/>
                  </a:lnTo>
                  <a:lnTo>
                    <a:pt x="29015" y="10746"/>
                  </a:lnTo>
                  <a:lnTo>
                    <a:pt x="28478" y="9672"/>
                  </a:lnTo>
                  <a:lnTo>
                    <a:pt x="23212" y="752"/>
                  </a:lnTo>
                  <a:lnTo>
                    <a:pt x="22890" y="430"/>
                  </a:lnTo>
                  <a:lnTo>
                    <a:pt x="22567" y="215"/>
                  </a:lnTo>
                  <a:lnTo>
                    <a:pt x="2224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519000" y="541700"/>
              <a:ext cx="3051900" cy="3218500"/>
            </a:xfrm>
            <a:custGeom>
              <a:avLst/>
              <a:gdLst/>
              <a:ahLst/>
              <a:cxnLst/>
              <a:rect l="l" t="t" r="r" b="b"/>
              <a:pathLst>
                <a:path w="122076" h="128740" extrusionOk="0">
                  <a:moveTo>
                    <a:pt x="46423" y="17624"/>
                  </a:moveTo>
                  <a:lnTo>
                    <a:pt x="46961" y="17839"/>
                  </a:lnTo>
                  <a:lnTo>
                    <a:pt x="47498" y="18161"/>
                  </a:lnTo>
                  <a:lnTo>
                    <a:pt x="48035" y="18484"/>
                  </a:lnTo>
                  <a:lnTo>
                    <a:pt x="48358" y="19021"/>
                  </a:lnTo>
                  <a:lnTo>
                    <a:pt x="48680" y="19558"/>
                  </a:lnTo>
                  <a:lnTo>
                    <a:pt x="48895" y="20095"/>
                  </a:lnTo>
                  <a:lnTo>
                    <a:pt x="48895" y="20740"/>
                  </a:lnTo>
                  <a:lnTo>
                    <a:pt x="48895" y="21600"/>
                  </a:lnTo>
                  <a:lnTo>
                    <a:pt x="48572" y="22245"/>
                  </a:lnTo>
                  <a:lnTo>
                    <a:pt x="48143" y="22889"/>
                  </a:lnTo>
                  <a:lnTo>
                    <a:pt x="47605" y="23427"/>
                  </a:lnTo>
                  <a:lnTo>
                    <a:pt x="46961" y="22352"/>
                  </a:lnTo>
                  <a:lnTo>
                    <a:pt x="46638" y="21922"/>
                  </a:lnTo>
                  <a:lnTo>
                    <a:pt x="46101" y="21707"/>
                  </a:lnTo>
                  <a:lnTo>
                    <a:pt x="45564" y="21707"/>
                  </a:lnTo>
                  <a:lnTo>
                    <a:pt x="45026" y="21815"/>
                  </a:lnTo>
                  <a:lnTo>
                    <a:pt x="44059" y="23534"/>
                  </a:lnTo>
                  <a:lnTo>
                    <a:pt x="43414" y="22997"/>
                  </a:lnTo>
                  <a:lnTo>
                    <a:pt x="42984" y="22352"/>
                  </a:lnTo>
                  <a:lnTo>
                    <a:pt x="42662" y="21600"/>
                  </a:lnTo>
                  <a:lnTo>
                    <a:pt x="42555" y="20740"/>
                  </a:lnTo>
                  <a:lnTo>
                    <a:pt x="42662" y="20095"/>
                  </a:lnTo>
                  <a:lnTo>
                    <a:pt x="42770" y="19558"/>
                  </a:lnTo>
                  <a:lnTo>
                    <a:pt x="43092" y="19021"/>
                  </a:lnTo>
                  <a:lnTo>
                    <a:pt x="43522" y="18484"/>
                  </a:lnTo>
                  <a:lnTo>
                    <a:pt x="43952" y="18161"/>
                  </a:lnTo>
                  <a:lnTo>
                    <a:pt x="44489" y="17839"/>
                  </a:lnTo>
                  <a:lnTo>
                    <a:pt x="45134" y="17624"/>
                  </a:lnTo>
                  <a:close/>
                  <a:moveTo>
                    <a:pt x="44704" y="29122"/>
                  </a:moveTo>
                  <a:lnTo>
                    <a:pt x="45886" y="30197"/>
                  </a:lnTo>
                  <a:lnTo>
                    <a:pt x="47068" y="31271"/>
                  </a:lnTo>
                  <a:lnTo>
                    <a:pt x="48465" y="32346"/>
                  </a:lnTo>
                  <a:lnTo>
                    <a:pt x="49969" y="33421"/>
                  </a:lnTo>
                  <a:lnTo>
                    <a:pt x="89085" y="103593"/>
                  </a:lnTo>
                  <a:lnTo>
                    <a:pt x="3224" y="103593"/>
                  </a:lnTo>
                  <a:lnTo>
                    <a:pt x="44704" y="29122"/>
                  </a:lnTo>
                  <a:close/>
                  <a:moveTo>
                    <a:pt x="104237" y="0"/>
                  </a:moveTo>
                  <a:lnTo>
                    <a:pt x="102625" y="215"/>
                  </a:lnTo>
                  <a:lnTo>
                    <a:pt x="100906" y="430"/>
                  </a:lnTo>
                  <a:lnTo>
                    <a:pt x="99079" y="860"/>
                  </a:lnTo>
                  <a:lnTo>
                    <a:pt x="98005" y="1182"/>
                  </a:lnTo>
                  <a:lnTo>
                    <a:pt x="96823" y="1612"/>
                  </a:lnTo>
                  <a:lnTo>
                    <a:pt x="95748" y="2042"/>
                  </a:lnTo>
                  <a:lnTo>
                    <a:pt x="94673" y="2579"/>
                  </a:lnTo>
                  <a:lnTo>
                    <a:pt x="92417" y="3869"/>
                  </a:lnTo>
                  <a:lnTo>
                    <a:pt x="90267" y="5373"/>
                  </a:lnTo>
                  <a:lnTo>
                    <a:pt x="88118" y="6985"/>
                  </a:lnTo>
                  <a:lnTo>
                    <a:pt x="86076" y="8812"/>
                  </a:lnTo>
                  <a:lnTo>
                    <a:pt x="81778" y="12681"/>
                  </a:lnTo>
                  <a:lnTo>
                    <a:pt x="79306" y="14937"/>
                  </a:lnTo>
                  <a:lnTo>
                    <a:pt x="76727" y="17194"/>
                  </a:lnTo>
                  <a:lnTo>
                    <a:pt x="74256" y="19236"/>
                  </a:lnTo>
                  <a:lnTo>
                    <a:pt x="71677" y="21170"/>
                  </a:lnTo>
                  <a:lnTo>
                    <a:pt x="70387" y="21922"/>
                  </a:lnTo>
                  <a:lnTo>
                    <a:pt x="69098" y="22675"/>
                  </a:lnTo>
                  <a:lnTo>
                    <a:pt x="67915" y="23427"/>
                  </a:lnTo>
                  <a:lnTo>
                    <a:pt x="66626" y="23964"/>
                  </a:lnTo>
                  <a:lnTo>
                    <a:pt x="65336" y="24394"/>
                  </a:lnTo>
                  <a:lnTo>
                    <a:pt x="64047" y="24716"/>
                  </a:lnTo>
                  <a:lnTo>
                    <a:pt x="62757" y="24931"/>
                  </a:lnTo>
                  <a:lnTo>
                    <a:pt x="61468" y="25039"/>
                  </a:lnTo>
                  <a:lnTo>
                    <a:pt x="60608" y="24931"/>
                  </a:lnTo>
                  <a:lnTo>
                    <a:pt x="59748" y="24824"/>
                  </a:lnTo>
                  <a:lnTo>
                    <a:pt x="58889" y="24501"/>
                  </a:lnTo>
                  <a:lnTo>
                    <a:pt x="58029" y="24072"/>
                  </a:lnTo>
                  <a:lnTo>
                    <a:pt x="57169" y="23642"/>
                  </a:lnTo>
                  <a:lnTo>
                    <a:pt x="56417" y="23212"/>
                  </a:lnTo>
                  <a:lnTo>
                    <a:pt x="54913" y="22030"/>
                  </a:lnTo>
                  <a:lnTo>
                    <a:pt x="53516" y="20740"/>
                  </a:lnTo>
                  <a:lnTo>
                    <a:pt x="52441" y="19558"/>
                  </a:lnTo>
                  <a:lnTo>
                    <a:pt x="51474" y="18376"/>
                  </a:lnTo>
                  <a:lnTo>
                    <a:pt x="50829" y="17516"/>
                  </a:lnTo>
                  <a:lnTo>
                    <a:pt x="50077" y="16549"/>
                  </a:lnTo>
                  <a:lnTo>
                    <a:pt x="49217" y="15797"/>
                  </a:lnTo>
                  <a:lnTo>
                    <a:pt x="48143" y="15260"/>
                  </a:lnTo>
                  <a:lnTo>
                    <a:pt x="47068" y="14830"/>
                  </a:lnTo>
                  <a:lnTo>
                    <a:pt x="45886" y="14722"/>
                  </a:lnTo>
                  <a:lnTo>
                    <a:pt x="44704" y="14830"/>
                  </a:lnTo>
                  <a:lnTo>
                    <a:pt x="43629" y="15152"/>
                  </a:lnTo>
                  <a:lnTo>
                    <a:pt x="42555" y="15690"/>
                  </a:lnTo>
                  <a:lnTo>
                    <a:pt x="41587" y="16442"/>
                  </a:lnTo>
                  <a:lnTo>
                    <a:pt x="40835" y="17301"/>
                  </a:lnTo>
                  <a:lnTo>
                    <a:pt x="40190" y="18376"/>
                  </a:lnTo>
                  <a:lnTo>
                    <a:pt x="39868" y="19451"/>
                  </a:lnTo>
                  <a:lnTo>
                    <a:pt x="39761" y="20633"/>
                  </a:lnTo>
                  <a:lnTo>
                    <a:pt x="39761" y="21815"/>
                  </a:lnTo>
                  <a:lnTo>
                    <a:pt x="40083" y="22889"/>
                  </a:lnTo>
                  <a:lnTo>
                    <a:pt x="40620" y="24072"/>
                  </a:lnTo>
                  <a:lnTo>
                    <a:pt x="41265" y="24931"/>
                  </a:lnTo>
                  <a:lnTo>
                    <a:pt x="42447" y="26436"/>
                  </a:lnTo>
                  <a:lnTo>
                    <a:pt x="31701" y="45779"/>
                  </a:lnTo>
                  <a:lnTo>
                    <a:pt x="17624" y="71462"/>
                  </a:lnTo>
                  <a:lnTo>
                    <a:pt x="0" y="103593"/>
                  </a:lnTo>
                  <a:lnTo>
                    <a:pt x="0" y="110363"/>
                  </a:lnTo>
                  <a:lnTo>
                    <a:pt x="6770" y="110363"/>
                  </a:lnTo>
                  <a:lnTo>
                    <a:pt x="9134" y="112190"/>
                  </a:lnTo>
                  <a:lnTo>
                    <a:pt x="11498" y="114017"/>
                  </a:lnTo>
                  <a:lnTo>
                    <a:pt x="14077" y="115629"/>
                  </a:lnTo>
                  <a:lnTo>
                    <a:pt x="16656" y="117241"/>
                  </a:lnTo>
                  <a:lnTo>
                    <a:pt x="19343" y="118638"/>
                  </a:lnTo>
                  <a:lnTo>
                    <a:pt x="22137" y="119927"/>
                  </a:lnTo>
                  <a:lnTo>
                    <a:pt x="24931" y="121002"/>
                  </a:lnTo>
                  <a:lnTo>
                    <a:pt x="27832" y="122076"/>
                  </a:lnTo>
                  <a:lnTo>
                    <a:pt x="27832" y="128739"/>
                  </a:lnTo>
                  <a:lnTo>
                    <a:pt x="64477" y="128739"/>
                  </a:lnTo>
                  <a:lnTo>
                    <a:pt x="64477" y="122076"/>
                  </a:lnTo>
                  <a:lnTo>
                    <a:pt x="67378" y="121002"/>
                  </a:lnTo>
                  <a:lnTo>
                    <a:pt x="70172" y="119927"/>
                  </a:lnTo>
                  <a:lnTo>
                    <a:pt x="72966" y="118638"/>
                  </a:lnTo>
                  <a:lnTo>
                    <a:pt x="75653" y="117241"/>
                  </a:lnTo>
                  <a:lnTo>
                    <a:pt x="78232" y="115629"/>
                  </a:lnTo>
                  <a:lnTo>
                    <a:pt x="80703" y="114017"/>
                  </a:lnTo>
                  <a:lnTo>
                    <a:pt x="83175" y="112190"/>
                  </a:lnTo>
                  <a:lnTo>
                    <a:pt x="85432" y="110363"/>
                  </a:lnTo>
                  <a:lnTo>
                    <a:pt x="92202" y="110363"/>
                  </a:lnTo>
                  <a:lnTo>
                    <a:pt x="92202" y="103593"/>
                  </a:lnTo>
                  <a:lnTo>
                    <a:pt x="54483" y="35785"/>
                  </a:lnTo>
                  <a:lnTo>
                    <a:pt x="56095" y="36322"/>
                  </a:lnTo>
                  <a:lnTo>
                    <a:pt x="57814" y="36752"/>
                  </a:lnTo>
                  <a:lnTo>
                    <a:pt x="59641" y="36967"/>
                  </a:lnTo>
                  <a:lnTo>
                    <a:pt x="61468" y="37074"/>
                  </a:lnTo>
                  <a:lnTo>
                    <a:pt x="63617" y="36967"/>
                  </a:lnTo>
                  <a:lnTo>
                    <a:pt x="65659" y="36752"/>
                  </a:lnTo>
                  <a:lnTo>
                    <a:pt x="67701" y="36322"/>
                  </a:lnTo>
                  <a:lnTo>
                    <a:pt x="69635" y="35677"/>
                  </a:lnTo>
                  <a:lnTo>
                    <a:pt x="71569" y="34925"/>
                  </a:lnTo>
                  <a:lnTo>
                    <a:pt x="73503" y="34173"/>
                  </a:lnTo>
                  <a:lnTo>
                    <a:pt x="75223" y="33098"/>
                  </a:lnTo>
                  <a:lnTo>
                    <a:pt x="77050" y="32131"/>
                  </a:lnTo>
                  <a:lnTo>
                    <a:pt x="78769" y="30949"/>
                  </a:lnTo>
                  <a:lnTo>
                    <a:pt x="80488" y="29660"/>
                  </a:lnTo>
                  <a:lnTo>
                    <a:pt x="83712" y="27080"/>
                  </a:lnTo>
                  <a:lnTo>
                    <a:pt x="86936" y="24286"/>
                  </a:lnTo>
                  <a:lnTo>
                    <a:pt x="89945" y="21600"/>
                  </a:lnTo>
                  <a:lnTo>
                    <a:pt x="93276" y="18591"/>
                  </a:lnTo>
                  <a:lnTo>
                    <a:pt x="94888" y="17194"/>
                  </a:lnTo>
                  <a:lnTo>
                    <a:pt x="96500" y="15904"/>
                  </a:lnTo>
                  <a:lnTo>
                    <a:pt x="98005" y="14722"/>
                  </a:lnTo>
                  <a:lnTo>
                    <a:pt x="99402" y="13755"/>
                  </a:lnTo>
                  <a:lnTo>
                    <a:pt x="100799" y="13003"/>
                  </a:lnTo>
                  <a:lnTo>
                    <a:pt x="102088" y="12573"/>
                  </a:lnTo>
                  <a:lnTo>
                    <a:pt x="104022" y="12251"/>
                  </a:lnTo>
                  <a:lnTo>
                    <a:pt x="105742" y="12143"/>
                  </a:lnTo>
                  <a:lnTo>
                    <a:pt x="107354" y="12251"/>
                  </a:lnTo>
                  <a:lnTo>
                    <a:pt x="108966" y="12466"/>
                  </a:lnTo>
                  <a:lnTo>
                    <a:pt x="110363" y="13003"/>
                  </a:lnTo>
                  <a:lnTo>
                    <a:pt x="111867" y="13648"/>
                  </a:lnTo>
                  <a:lnTo>
                    <a:pt x="114984" y="15367"/>
                  </a:lnTo>
                  <a:lnTo>
                    <a:pt x="118315" y="17087"/>
                  </a:lnTo>
                  <a:lnTo>
                    <a:pt x="120142" y="17946"/>
                  </a:lnTo>
                  <a:lnTo>
                    <a:pt x="122076" y="18806"/>
                  </a:lnTo>
                  <a:lnTo>
                    <a:pt x="122076" y="18591"/>
                  </a:lnTo>
                  <a:lnTo>
                    <a:pt x="121968" y="15260"/>
                  </a:lnTo>
                  <a:lnTo>
                    <a:pt x="121646" y="12573"/>
                  </a:lnTo>
                  <a:lnTo>
                    <a:pt x="121216" y="10102"/>
                  </a:lnTo>
                  <a:lnTo>
                    <a:pt x="120786" y="8060"/>
                  </a:lnTo>
                  <a:lnTo>
                    <a:pt x="120464" y="6233"/>
                  </a:lnTo>
                  <a:lnTo>
                    <a:pt x="120142" y="4406"/>
                  </a:lnTo>
                  <a:lnTo>
                    <a:pt x="118207" y="3331"/>
                  </a:lnTo>
                  <a:lnTo>
                    <a:pt x="116166" y="2364"/>
                  </a:lnTo>
                  <a:lnTo>
                    <a:pt x="113801" y="1397"/>
                  </a:lnTo>
                  <a:lnTo>
                    <a:pt x="112619" y="967"/>
                  </a:lnTo>
                  <a:lnTo>
                    <a:pt x="111437" y="645"/>
                  </a:lnTo>
                  <a:lnTo>
                    <a:pt x="110040" y="430"/>
                  </a:lnTo>
                  <a:lnTo>
                    <a:pt x="108751" y="215"/>
                  </a:lnTo>
                  <a:lnTo>
                    <a:pt x="10724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4049100" y="541700"/>
              <a:ext cx="3051900" cy="3218500"/>
            </a:xfrm>
            <a:custGeom>
              <a:avLst/>
              <a:gdLst/>
              <a:ahLst/>
              <a:cxnLst/>
              <a:rect l="l" t="t" r="r" b="b"/>
              <a:pathLst>
                <a:path w="122076" h="128740" extrusionOk="0">
                  <a:moveTo>
                    <a:pt x="76942" y="17624"/>
                  </a:moveTo>
                  <a:lnTo>
                    <a:pt x="77587" y="17839"/>
                  </a:lnTo>
                  <a:lnTo>
                    <a:pt x="78124" y="18161"/>
                  </a:lnTo>
                  <a:lnTo>
                    <a:pt x="78554" y="18484"/>
                  </a:lnTo>
                  <a:lnTo>
                    <a:pt x="78984" y="19021"/>
                  </a:lnTo>
                  <a:lnTo>
                    <a:pt x="79306" y="19558"/>
                  </a:lnTo>
                  <a:lnTo>
                    <a:pt x="79414" y="20095"/>
                  </a:lnTo>
                  <a:lnTo>
                    <a:pt x="79521" y="20740"/>
                  </a:lnTo>
                  <a:lnTo>
                    <a:pt x="79414" y="21600"/>
                  </a:lnTo>
                  <a:lnTo>
                    <a:pt x="79092" y="22352"/>
                  </a:lnTo>
                  <a:lnTo>
                    <a:pt x="78662" y="22997"/>
                  </a:lnTo>
                  <a:lnTo>
                    <a:pt x="78017" y="23534"/>
                  </a:lnTo>
                  <a:lnTo>
                    <a:pt x="77050" y="21815"/>
                  </a:lnTo>
                  <a:lnTo>
                    <a:pt x="76512" y="21707"/>
                  </a:lnTo>
                  <a:lnTo>
                    <a:pt x="75975" y="21707"/>
                  </a:lnTo>
                  <a:lnTo>
                    <a:pt x="75438" y="21922"/>
                  </a:lnTo>
                  <a:lnTo>
                    <a:pt x="75115" y="22352"/>
                  </a:lnTo>
                  <a:lnTo>
                    <a:pt x="74471" y="23427"/>
                  </a:lnTo>
                  <a:lnTo>
                    <a:pt x="73933" y="22889"/>
                  </a:lnTo>
                  <a:lnTo>
                    <a:pt x="73504" y="22245"/>
                  </a:lnTo>
                  <a:lnTo>
                    <a:pt x="73181" y="21600"/>
                  </a:lnTo>
                  <a:lnTo>
                    <a:pt x="73181" y="20740"/>
                  </a:lnTo>
                  <a:lnTo>
                    <a:pt x="73181" y="20095"/>
                  </a:lnTo>
                  <a:lnTo>
                    <a:pt x="73396" y="19558"/>
                  </a:lnTo>
                  <a:lnTo>
                    <a:pt x="73718" y="19021"/>
                  </a:lnTo>
                  <a:lnTo>
                    <a:pt x="74041" y="18484"/>
                  </a:lnTo>
                  <a:lnTo>
                    <a:pt x="74578" y="18161"/>
                  </a:lnTo>
                  <a:lnTo>
                    <a:pt x="75115" y="17839"/>
                  </a:lnTo>
                  <a:lnTo>
                    <a:pt x="75653" y="17624"/>
                  </a:lnTo>
                  <a:close/>
                  <a:moveTo>
                    <a:pt x="77372" y="29122"/>
                  </a:moveTo>
                  <a:lnTo>
                    <a:pt x="118852" y="103593"/>
                  </a:lnTo>
                  <a:lnTo>
                    <a:pt x="32991" y="103593"/>
                  </a:lnTo>
                  <a:lnTo>
                    <a:pt x="72107" y="33421"/>
                  </a:lnTo>
                  <a:lnTo>
                    <a:pt x="73611" y="32346"/>
                  </a:lnTo>
                  <a:lnTo>
                    <a:pt x="75008" y="31271"/>
                  </a:lnTo>
                  <a:lnTo>
                    <a:pt x="76190" y="30197"/>
                  </a:lnTo>
                  <a:lnTo>
                    <a:pt x="77372" y="29122"/>
                  </a:lnTo>
                  <a:close/>
                  <a:moveTo>
                    <a:pt x="14830" y="0"/>
                  </a:moveTo>
                  <a:lnTo>
                    <a:pt x="13325" y="215"/>
                  </a:lnTo>
                  <a:lnTo>
                    <a:pt x="12036" y="430"/>
                  </a:lnTo>
                  <a:lnTo>
                    <a:pt x="10639" y="645"/>
                  </a:lnTo>
                  <a:lnTo>
                    <a:pt x="9457" y="967"/>
                  </a:lnTo>
                  <a:lnTo>
                    <a:pt x="8275" y="1397"/>
                  </a:lnTo>
                  <a:lnTo>
                    <a:pt x="6018" y="2364"/>
                  </a:lnTo>
                  <a:lnTo>
                    <a:pt x="3869" y="3331"/>
                  </a:lnTo>
                  <a:lnTo>
                    <a:pt x="1934" y="4406"/>
                  </a:lnTo>
                  <a:lnTo>
                    <a:pt x="1612" y="6233"/>
                  </a:lnTo>
                  <a:lnTo>
                    <a:pt x="1290" y="8060"/>
                  </a:lnTo>
                  <a:lnTo>
                    <a:pt x="860" y="10102"/>
                  </a:lnTo>
                  <a:lnTo>
                    <a:pt x="430" y="12573"/>
                  </a:lnTo>
                  <a:lnTo>
                    <a:pt x="108" y="15260"/>
                  </a:lnTo>
                  <a:lnTo>
                    <a:pt x="0" y="18591"/>
                  </a:lnTo>
                  <a:lnTo>
                    <a:pt x="0" y="18806"/>
                  </a:lnTo>
                  <a:lnTo>
                    <a:pt x="1934" y="17946"/>
                  </a:lnTo>
                  <a:lnTo>
                    <a:pt x="3761" y="17087"/>
                  </a:lnTo>
                  <a:lnTo>
                    <a:pt x="7092" y="15367"/>
                  </a:lnTo>
                  <a:lnTo>
                    <a:pt x="10209" y="13648"/>
                  </a:lnTo>
                  <a:lnTo>
                    <a:pt x="11713" y="13003"/>
                  </a:lnTo>
                  <a:lnTo>
                    <a:pt x="13110" y="12466"/>
                  </a:lnTo>
                  <a:lnTo>
                    <a:pt x="14722" y="12251"/>
                  </a:lnTo>
                  <a:lnTo>
                    <a:pt x="16334" y="12143"/>
                  </a:lnTo>
                  <a:lnTo>
                    <a:pt x="18054" y="12251"/>
                  </a:lnTo>
                  <a:lnTo>
                    <a:pt x="19988" y="12573"/>
                  </a:lnTo>
                  <a:lnTo>
                    <a:pt x="21277" y="13003"/>
                  </a:lnTo>
                  <a:lnTo>
                    <a:pt x="22674" y="13755"/>
                  </a:lnTo>
                  <a:lnTo>
                    <a:pt x="24071" y="14722"/>
                  </a:lnTo>
                  <a:lnTo>
                    <a:pt x="25576" y="15904"/>
                  </a:lnTo>
                  <a:lnTo>
                    <a:pt x="27188" y="17194"/>
                  </a:lnTo>
                  <a:lnTo>
                    <a:pt x="28800" y="18591"/>
                  </a:lnTo>
                  <a:lnTo>
                    <a:pt x="32131" y="21600"/>
                  </a:lnTo>
                  <a:lnTo>
                    <a:pt x="35140" y="24286"/>
                  </a:lnTo>
                  <a:lnTo>
                    <a:pt x="38364" y="27080"/>
                  </a:lnTo>
                  <a:lnTo>
                    <a:pt x="41588" y="29660"/>
                  </a:lnTo>
                  <a:lnTo>
                    <a:pt x="43307" y="30949"/>
                  </a:lnTo>
                  <a:lnTo>
                    <a:pt x="45026" y="32131"/>
                  </a:lnTo>
                  <a:lnTo>
                    <a:pt x="46853" y="33098"/>
                  </a:lnTo>
                  <a:lnTo>
                    <a:pt x="48573" y="34173"/>
                  </a:lnTo>
                  <a:lnTo>
                    <a:pt x="50507" y="34925"/>
                  </a:lnTo>
                  <a:lnTo>
                    <a:pt x="52441" y="35677"/>
                  </a:lnTo>
                  <a:lnTo>
                    <a:pt x="54375" y="36322"/>
                  </a:lnTo>
                  <a:lnTo>
                    <a:pt x="56417" y="36752"/>
                  </a:lnTo>
                  <a:lnTo>
                    <a:pt x="58459" y="36967"/>
                  </a:lnTo>
                  <a:lnTo>
                    <a:pt x="60608" y="37074"/>
                  </a:lnTo>
                  <a:lnTo>
                    <a:pt x="62435" y="36967"/>
                  </a:lnTo>
                  <a:lnTo>
                    <a:pt x="64262" y="36752"/>
                  </a:lnTo>
                  <a:lnTo>
                    <a:pt x="65981" y="36322"/>
                  </a:lnTo>
                  <a:lnTo>
                    <a:pt x="67593" y="35785"/>
                  </a:lnTo>
                  <a:lnTo>
                    <a:pt x="29874" y="103593"/>
                  </a:lnTo>
                  <a:lnTo>
                    <a:pt x="29874" y="110363"/>
                  </a:lnTo>
                  <a:lnTo>
                    <a:pt x="36644" y="110363"/>
                  </a:lnTo>
                  <a:lnTo>
                    <a:pt x="38901" y="112190"/>
                  </a:lnTo>
                  <a:lnTo>
                    <a:pt x="41373" y="114017"/>
                  </a:lnTo>
                  <a:lnTo>
                    <a:pt x="43844" y="115629"/>
                  </a:lnTo>
                  <a:lnTo>
                    <a:pt x="46423" y="117241"/>
                  </a:lnTo>
                  <a:lnTo>
                    <a:pt x="49110" y="118638"/>
                  </a:lnTo>
                  <a:lnTo>
                    <a:pt x="51904" y="119927"/>
                  </a:lnTo>
                  <a:lnTo>
                    <a:pt x="54698" y="121002"/>
                  </a:lnTo>
                  <a:lnTo>
                    <a:pt x="57599" y="122076"/>
                  </a:lnTo>
                  <a:lnTo>
                    <a:pt x="57599" y="128739"/>
                  </a:lnTo>
                  <a:lnTo>
                    <a:pt x="94244" y="128739"/>
                  </a:lnTo>
                  <a:lnTo>
                    <a:pt x="94244" y="122076"/>
                  </a:lnTo>
                  <a:lnTo>
                    <a:pt x="97145" y="121002"/>
                  </a:lnTo>
                  <a:lnTo>
                    <a:pt x="99939" y="119927"/>
                  </a:lnTo>
                  <a:lnTo>
                    <a:pt x="102733" y="118638"/>
                  </a:lnTo>
                  <a:lnTo>
                    <a:pt x="105420" y="117241"/>
                  </a:lnTo>
                  <a:lnTo>
                    <a:pt x="107999" y="115629"/>
                  </a:lnTo>
                  <a:lnTo>
                    <a:pt x="110578" y="114017"/>
                  </a:lnTo>
                  <a:lnTo>
                    <a:pt x="112942" y="112190"/>
                  </a:lnTo>
                  <a:lnTo>
                    <a:pt x="115306" y="110363"/>
                  </a:lnTo>
                  <a:lnTo>
                    <a:pt x="122076" y="110363"/>
                  </a:lnTo>
                  <a:lnTo>
                    <a:pt x="122076" y="103593"/>
                  </a:lnTo>
                  <a:lnTo>
                    <a:pt x="104452" y="71462"/>
                  </a:lnTo>
                  <a:lnTo>
                    <a:pt x="90375" y="45779"/>
                  </a:lnTo>
                  <a:lnTo>
                    <a:pt x="79629" y="26436"/>
                  </a:lnTo>
                  <a:lnTo>
                    <a:pt x="80811" y="24931"/>
                  </a:lnTo>
                  <a:lnTo>
                    <a:pt x="81456" y="24072"/>
                  </a:lnTo>
                  <a:lnTo>
                    <a:pt x="81993" y="22889"/>
                  </a:lnTo>
                  <a:lnTo>
                    <a:pt x="82315" y="21815"/>
                  </a:lnTo>
                  <a:lnTo>
                    <a:pt x="82315" y="20633"/>
                  </a:lnTo>
                  <a:lnTo>
                    <a:pt x="82208" y="19451"/>
                  </a:lnTo>
                  <a:lnTo>
                    <a:pt x="81886" y="18376"/>
                  </a:lnTo>
                  <a:lnTo>
                    <a:pt x="81241" y="17301"/>
                  </a:lnTo>
                  <a:lnTo>
                    <a:pt x="80489" y="16442"/>
                  </a:lnTo>
                  <a:lnTo>
                    <a:pt x="79521" y="15690"/>
                  </a:lnTo>
                  <a:lnTo>
                    <a:pt x="78447" y="15152"/>
                  </a:lnTo>
                  <a:lnTo>
                    <a:pt x="77372" y="14830"/>
                  </a:lnTo>
                  <a:lnTo>
                    <a:pt x="76190" y="14722"/>
                  </a:lnTo>
                  <a:lnTo>
                    <a:pt x="75008" y="14830"/>
                  </a:lnTo>
                  <a:lnTo>
                    <a:pt x="73933" y="15260"/>
                  </a:lnTo>
                  <a:lnTo>
                    <a:pt x="72859" y="15797"/>
                  </a:lnTo>
                  <a:lnTo>
                    <a:pt x="71999" y="16549"/>
                  </a:lnTo>
                  <a:lnTo>
                    <a:pt x="71247" y="17516"/>
                  </a:lnTo>
                  <a:lnTo>
                    <a:pt x="70602" y="18376"/>
                  </a:lnTo>
                  <a:lnTo>
                    <a:pt x="69635" y="19558"/>
                  </a:lnTo>
                  <a:lnTo>
                    <a:pt x="68560" y="20740"/>
                  </a:lnTo>
                  <a:lnTo>
                    <a:pt x="67163" y="22030"/>
                  </a:lnTo>
                  <a:lnTo>
                    <a:pt x="65659" y="23212"/>
                  </a:lnTo>
                  <a:lnTo>
                    <a:pt x="64907" y="23642"/>
                  </a:lnTo>
                  <a:lnTo>
                    <a:pt x="64047" y="24072"/>
                  </a:lnTo>
                  <a:lnTo>
                    <a:pt x="63187" y="24501"/>
                  </a:lnTo>
                  <a:lnTo>
                    <a:pt x="62328" y="24824"/>
                  </a:lnTo>
                  <a:lnTo>
                    <a:pt x="61468" y="24931"/>
                  </a:lnTo>
                  <a:lnTo>
                    <a:pt x="60608" y="25039"/>
                  </a:lnTo>
                  <a:lnTo>
                    <a:pt x="59319" y="24931"/>
                  </a:lnTo>
                  <a:lnTo>
                    <a:pt x="58029" y="24716"/>
                  </a:lnTo>
                  <a:lnTo>
                    <a:pt x="56740" y="24394"/>
                  </a:lnTo>
                  <a:lnTo>
                    <a:pt x="55450" y="23964"/>
                  </a:lnTo>
                  <a:lnTo>
                    <a:pt x="54161" y="23427"/>
                  </a:lnTo>
                  <a:lnTo>
                    <a:pt x="52978" y="22675"/>
                  </a:lnTo>
                  <a:lnTo>
                    <a:pt x="51689" y="21922"/>
                  </a:lnTo>
                  <a:lnTo>
                    <a:pt x="50399" y="21170"/>
                  </a:lnTo>
                  <a:lnTo>
                    <a:pt x="47820" y="19236"/>
                  </a:lnTo>
                  <a:lnTo>
                    <a:pt x="45349" y="17194"/>
                  </a:lnTo>
                  <a:lnTo>
                    <a:pt x="42770" y="14937"/>
                  </a:lnTo>
                  <a:lnTo>
                    <a:pt x="40298" y="12681"/>
                  </a:lnTo>
                  <a:lnTo>
                    <a:pt x="36000" y="8812"/>
                  </a:lnTo>
                  <a:lnTo>
                    <a:pt x="33958" y="6985"/>
                  </a:lnTo>
                  <a:lnTo>
                    <a:pt x="31809" y="5373"/>
                  </a:lnTo>
                  <a:lnTo>
                    <a:pt x="29659" y="3869"/>
                  </a:lnTo>
                  <a:lnTo>
                    <a:pt x="27403" y="2579"/>
                  </a:lnTo>
                  <a:lnTo>
                    <a:pt x="26328" y="2042"/>
                  </a:lnTo>
                  <a:lnTo>
                    <a:pt x="25253" y="1612"/>
                  </a:lnTo>
                  <a:lnTo>
                    <a:pt x="24071" y="1182"/>
                  </a:lnTo>
                  <a:lnTo>
                    <a:pt x="22997" y="860"/>
                  </a:lnTo>
                  <a:lnTo>
                    <a:pt x="21170" y="430"/>
                  </a:lnTo>
                  <a:lnTo>
                    <a:pt x="19451" y="215"/>
                  </a:lnTo>
                  <a:lnTo>
                    <a:pt x="1783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8" name="Google Shape;18;p2"/>
          <p:cNvSpPr txBox="1">
            <a:spLocks noGrp="1"/>
          </p:cNvSpPr>
          <p:nvPr>
            <p:ph type="ctrTitle"/>
          </p:nvPr>
        </p:nvSpPr>
        <p:spPr>
          <a:xfrm>
            <a:off x="1557275" y="1341650"/>
            <a:ext cx="6029400" cy="2771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5"/>
          <p:cNvSpPr/>
          <p:nvPr/>
        </p:nvSpPr>
        <p:spPr>
          <a:xfrm>
            <a:off x="1737000" y="359700"/>
            <a:ext cx="7407000" cy="44241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185738" dist="9525" dir="5400000" algn="bl" rotWithShape="0">
              <a:srgbClr val="660000">
                <a:alpha val="2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32" name="Google Shape;32;p5"/>
          <p:cNvCxnSpPr/>
          <p:nvPr/>
        </p:nvCxnSpPr>
        <p:spPr>
          <a:xfrm>
            <a:off x="2100325" y="1022209"/>
            <a:ext cx="7067700" cy="0"/>
          </a:xfrm>
          <a:prstGeom prst="straightConnector1">
            <a:avLst/>
          </a:prstGeom>
          <a:noFill/>
          <a:ln w="9525" cap="flat" cmpd="sng">
            <a:solidFill>
              <a:srgbClr val="E2D7D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3" name="Google Shape;33;p5"/>
          <p:cNvSpPr/>
          <p:nvPr/>
        </p:nvSpPr>
        <p:spPr>
          <a:xfrm rot="-5400000">
            <a:off x="-262350" y="291375"/>
            <a:ext cx="2261700" cy="1017600"/>
          </a:xfrm>
          <a:prstGeom prst="chevron">
            <a:avLst>
              <a:gd name="adj" fmla="val 31570"/>
            </a:avLst>
          </a:prstGeom>
          <a:gradFill>
            <a:gsLst>
              <a:gs pos="0">
                <a:srgbClr val="AD0B2D"/>
              </a:gs>
              <a:gs pos="31000">
                <a:srgbClr val="AD0B2D"/>
              </a:gs>
              <a:gs pos="100000">
                <a:srgbClr val="8B0E34"/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4" name="Google Shape;34;p5"/>
          <p:cNvGrpSpPr/>
          <p:nvPr/>
        </p:nvGrpSpPr>
        <p:grpSpPr>
          <a:xfrm>
            <a:off x="515476" y="363010"/>
            <a:ext cx="706249" cy="536972"/>
            <a:chOff x="519000" y="238125"/>
            <a:chExt cx="6582000" cy="5238750"/>
          </a:xfrm>
        </p:grpSpPr>
        <p:sp>
          <p:nvSpPr>
            <p:cNvPr id="35" name="Google Shape;35;p5"/>
            <p:cNvSpPr/>
            <p:nvPr/>
          </p:nvSpPr>
          <p:spPr>
            <a:xfrm>
              <a:off x="2928800" y="4770300"/>
              <a:ext cx="1762400" cy="306300"/>
            </a:xfrm>
            <a:custGeom>
              <a:avLst/>
              <a:gdLst/>
              <a:ahLst/>
              <a:cxnLst/>
              <a:rect l="l" t="t" r="r" b="b"/>
              <a:pathLst>
                <a:path w="70496" h="12252" extrusionOk="0">
                  <a:moveTo>
                    <a:pt x="6233" y="1"/>
                  </a:moveTo>
                  <a:lnTo>
                    <a:pt x="5051" y="108"/>
                  </a:lnTo>
                  <a:lnTo>
                    <a:pt x="3869" y="430"/>
                  </a:lnTo>
                  <a:lnTo>
                    <a:pt x="2902" y="968"/>
                  </a:lnTo>
                  <a:lnTo>
                    <a:pt x="1935" y="1720"/>
                  </a:lnTo>
                  <a:lnTo>
                    <a:pt x="1183" y="2580"/>
                  </a:lnTo>
                  <a:lnTo>
                    <a:pt x="538" y="3547"/>
                  </a:lnTo>
                  <a:lnTo>
                    <a:pt x="108" y="4621"/>
                  </a:lnTo>
                  <a:lnTo>
                    <a:pt x="1" y="5911"/>
                  </a:lnTo>
                  <a:lnTo>
                    <a:pt x="1" y="6556"/>
                  </a:lnTo>
                  <a:lnTo>
                    <a:pt x="1" y="7201"/>
                  </a:lnTo>
                  <a:lnTo>
                    <a:pt x="216" y="7738"/>
                  </a:lnTo>
                  <a:lnTo>
                    <a:pt x="323" y="8383"/>
                  </a:lnTo>
                  <a:lnTo>
                    <a:pt x="860" y="9457"/>
                  </a:lnTo>
                  <a:lnTo>
                    <a:pt x="1613" y="10424"/>
                  </a:lnTo>
                  <a:lnTo>
                    <a:pt x="2580" y="11177"/>
                  </a:lnTo>
                  <a:lnTo>
                    <a:pt x="3654" y="11821"/>
                  </a:lnTo>
                  <a:lnTo>
                    <a:pt x="4836" y="12144"/>
                  </a:lnTo>
                  <a:lnTo>
                    <a:pt x="5481" y="12251"/>
                  </a:lnTo>
                  <a:lnTo>
                    <a:pt x="65015" y="12251"/>
                  </a:lnTo>
                  <a:lnTo>
                    <a:pt x="65660" y="12144"/>
                  </a:lnTo>
                  <a:lnTo>
                    <a:pt x="66842" y="11821"/>
                  </a:lnTo>
                  <a:lnTo>
                    <a:pt x="67916" y="11177"/>
                  </a:lnTo>
                  <a:lnTo>
                    <a:pt x="68883" y="10424"/>
                  </a:lnTo>
                  <a:lnTo>
                    <a:pt x="69636" y="9457"/>
                  </a:lnTo>
                  <a:lnTo>
                    <a:pt x="70173" y="8383"/>
                  </a:lnTo>
                  <a:lnTo>
                    <a:pt x="70280" y="7738"/>
                  </a:lnTo>
                  <a:lnTo>
                    <a:pt x="70495" y="7201"/>
                  </a:lnTo>
                  <a:lnTo>
                    <a:pt x="70495" y="6556"/>
                  </a:lnTo>
                  <a:lnTo>
                    <a:pt x="70495" y="5911"/>
                  </a:lnTo>
                  <a:lnTo>
                    <a:pt x="70388" y="4621"/>
                  </a:lnTo>
                  <a:lnTo>
                    <a:pt x="69958" y="3547"/>
                  </a:lnTo>
                  <a:lnTo>
                    <a:pt x="69313" y="2580"/>
                  </a:lnTo>
                  <a:lnTo>
                    <a:pt x="68561" y="1720"/>
                  </a:lnTo>
                  <a:lnTo>
                    <a:pt x="67594" y="968"/>
                  </a:lnTo>
                  <a:lnTo>
                    <a:pt x="66627" y="430"/>
                  </a:lnTo>
                  <a:lnTo>
                    <a:pt x="65445" y="108"/>
                  </a:lnTo>
                  <a:lnTo>
                    <a:pt x="6426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5"/>
            <p:cNvSpPr/>
            <p:nvPr/>
          </p:nvSpPr>
          <p:spPr>
            <a:xfrm>
              <a:off x="2190000" y="5170600"/>
              <a:ext cx="3240000" cy="306275"/>
            </a:xfrm>
            <a:custGeom>
              <a:avLst/>
              <a:gdLst/>
              <a:ahLst/>
              <a:cxnLst/>
              <a:rect l="l" t="t" r="r" b="b"/>
              <a:pathLst>
                <a:path w="129600" h="12251" extrusionOk="0">
                  <a:moveTo>
                    <a:pt x="6126" y="0"/>
                  </a:moveTo>
                  <a:lnTo>
                    <a:pt x="4944" y="108"/>
                  </a:lnTo>
                  <a:lnTo>
                    <a:pt x="3762" y="430"/>
                  </a:lnTo>
                  <a:lnTo>
                    <a:pt x="2687" y="1075"/>
                  </a:lnTo>
                  <a:lnTo>
                    <a:pt x="1828" y="1827"/>
                  </a:lnTo>
                  <a:lnTo>
                    <a:pt x="1075" y="2687"/>
                  </a:lnTo>
                  <a:lnTo>
                    <a:pt x="538" y="3762"/>
                  </a:lnTo>
                  <a:lnTo>
                    <a:pt x="108" y="4836"/>
                  </a:lnTo>
                  <a:lnTo>
                    <a:pt x="1" y="6126"/>
                  </a:lnTo>
                  <a:lnTo>
                    <a:pt x="108" y="7308"/>
                  </a:lnTo>
                  <a:lnTo>
                    <a:pt x="538" y="8490"/>
                  </a:lnTo>
                  <a:lnTo>
                    <a:pt x="1075" y="9564"/>
                  </a:lnTo>
                  <a:lnTo>
                    <a:pt x="1828" y="10424"/>
                  </a:lnTo>
                  <a:lnTo>
                    <a:pt x="2687" y="11176"/>
                  </a:lnTo>
                  <a:lnTo>
                    <a:pt x="3762" y="11821"/>
                  </a:lnTo>
                  <a:lnTo>
                    <a:pt x="4944" y="12144"/>
                  </a:lnTo>
                  <a:lnTo>
                    <a:pt x="6126" y="12251"/>
                  </a:lnTo>
                  <a:lnTo>
                    <a:pt x="123474" y="12251"/>
                  </a:lnTo>
                  <a:lnTo>
                    <a:pt x="124656" y="12144"/>
                  </a:lnTo>
                  <a:lnTo>
                    <a:pt x="125838" y="11821"/>
                  </a:lnTo>
                  <a:lnTo>
                    <a:pt x="126913" y="11176"/>
                  </a:lnTo>
                  <a:lnTo>
                    <a:pt x="127772" y="10424"/>
                  </a:lnTo>
                  <a:lnTo>
                    <a:pt x="128525" y="9564"/>
                  </a:lnTo>
                  <a:lnTo>
                    <a:pt x="129062" y="8490"/>
                  </a:lnTo>
                  <a:lnTo>
                    <a:pt x="129492" y="7308"/>
                  </a:lnTo>
                  <a:lnTo>
                    <a:pt x="129599" y="6126"/>
                  </a:lnTo>
                  <a:lnTo>
                    <a:pt x="129492" y="4836"/>
                  </a:lnTo>
                  <a:lnTo>
                    <a:pt x="129062" y="3762"/>
                  </a:lnTo>
                  <a:lnTo>
                    <a:pt x="128525" y="2687"/>
                  </a:lnTo>
                  <a:lnTo>
                    <a:pt x="127772" y="1827"/>
                  </a:lnTo>
                  <a:lnTo>
                    <a:pt x="126913" y="1075"/>
                  </a:lnTo>
                  <a:lnTo>
                    <a:pt x="125838" y="430"/>
                  </a:lnTo>
                  <a:lnTo>
                    <a:pt x="124656" y="108"/>
                  </a:lnTo>
                  <a:lnTo>
                    <a:pt x="12347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5"/>
            <p:cNvSpPr/>
            <p:nvPr/>
          </p:nvSpPr>
          <p:spPr>
            <a:xfrm>
              <a:off x="3264625" y="238125"/>
              <a:ext cx="1090750" cy="4456975"/>
            </a:xfrm>
            <a:custGeom>
              <a:avLst/>
              <a:gdLst/>
              <a:ahLst/>
              <a:cxnLst/>
              <a:rect l="l" t="t" r="r" b="b"/>
              <a:pathLst>
                <a:path w="43630" h="178279" extrusionOk="0">
                  <a:moveTo>
                    <a:pt x="21815" y="23534"/>
                  </a:moveTo>
                  <a:lnTo>
                    <a:pt x="22460" y="23642"/>
                  </a:lnTo>
                  <a:lnTo>
                    <a:pt x="22997" y="23749"/>
                  </a:lnTo>
                  <a:lnTo>
                    <a:pt x="23534" y="24071"/>
                  </a:lnTo>
                  <a:lnTo>
                    <a:pt x="23964" y="24394"/>
                  </a:lnTo>
                  <a:lnTo>
                    <a:pt x="24287" y="24931"/>
                  </a:lnTo>
                  <a:lnTo>
                    <a:pt x="24609" y="25361"/>
                  </a:lnTo>
                  <a:lnTo>
                    <a:pt x="24824" y="26006"/>
                  </a:lnTo>
                  <a:lnTo>
                    <a:pt x="24824" y="26543"/>
                  </a:lnTo>
                  <a:lnTo>
                    <a:pt x="24824" y="27188"/>
                  </a:lnTo>
                  <a:lnTo>
                    <a:pt x="24609" y="27725"/>
                  </a:lnTo>
                  <a:lnTo>
                    <a:pt x="24287" y="28262"/>
                  </a:lnTo>
                  <a:lnTo>
                    <a:pt x="23964" y="28692"/>
                  </a:lnTo>
                  <a:lnTo>
                    <a:pt x="23534" y="29122"/>
                  </a:lnTo>
                  <a:lnTo>
                    <a:pt x="22997" y="29337"/>
                  </a:lnTo>
                  <a:lnTo>
                    <a:pt x="22460" y="29552"/>
                  </a:lnTo>
                  <a:lnTo>
                    <a:pt x="21170" y="29552"/>
                  </a:lnTo>
                  <a:lnTo>
                    <a:pt x="20633" y="29337"/>
                  </a:lnTo>
                  <a:lnTo>
                    <a:pt x="20096" y="29122"/>
                  </a:lnTo>
                  <a:lnTo>
                    <a:pt x="19666" y="28692"/>
                  </a:lnTo>
                  <a:lnTo>
                    <a:pt x="19343" y="28262"/>
                  </a:lnTo>
                  <a:lnTo>
                    <a:pt x="19021" y="27725"/>
                  </a:lnTo>
                  <a:lnTo>
                    <a:pt x="18806" y="27188"/>
                  </a:lnTo>
                  <a:lnTo>
                    <a:pt x="18806" y="26543"/>
                  </a:lnTo>
                  <a:lnTo>
                    <a:pt x="18806" y="26006"/>
                  </a:lnTo>
                  <a:lnTo>
                    <a:pt x="19021" y="25361"/>
                  </a:lnTo>
                  <a:lnTo>
                    <a:pt x="19343" y="24931"/>
                  </a:lnTo>
                  <a:lnTo>
                    <a:pt x="19666" y="24394"/>
                  </a:lnTo>
                  <a:lnTo>
                    <a:pt x="20096" y="24071"/>
                  </a:lnTo>
                  <a:lnTo>
                    <a:pt x="20633" y="23749"/>
                  </a:lnTo>
                  <a:lnTo>
                    <a:pt x="21170" y="23642"/>
                  </a:lnTo>
                  <a:lnTo>
                    <a:pt x="21815" y="23534"/>
                  </a:lnTo>
                  <a:close/>
                  <a:moveTo>
                    <a:pt x="21385" y="0"/>
                  </a:moveTo>
                  <a:lnTo>
                    <a:pt x="21063" y="215"/>
                  </a:lnTo>
                  <a:lnTo>
                    <a:pt x="20740" y="430"/>
                  </a:lnTo>
                  <a:lnTo>
                    <a:pt x="20418" y="752"/>
                  </a:lnTo>
                  <a:lnTo>
                    <a:pt x="15152" y="9672"/>
                  </a:lnTo>
                  <a:lnTo>
                    <a:pt x="14615" y="10746"/>
                  </a:lnTo>
                  <a:lnTo>
                    <a:pt x="14185" y="11821"/>
                  </a:lnTo>
                  <a:lnTo>
                    <a:pt x="13863" y="12895"/>
                  </a:lnTo>
                  <a:lnTo>
                    <a:pt x="13648" y="13863"/>
                  </a:lnTo>
                  <a:lnTo>
                    <a:pt x="13648" y="14830"/>
                  </a:lnTo>
                  <a:lnTo>
                    <a:pt x="13755" y="15797"/>
                  </a:lnTo>
                  <a:lnTo>
                    <a:pt x="14078" y="17946"/>
                  </a:lnTo>
                  <a:lnTo>
                    <a:pt x="14508" y="20418"/>
                  </a:lnTo>
                  <a:lnTo>
                    <a:pt x="15045" y="23212"/>
                  </a:lnTo>
                  <a:lnTo>
                    <a:pt x="15367" y="24824"/>
                  </a:lnTo>
                  <a:lnTo>
                    <a:pt x="15475" y="26543"/>
                  </a:lnTo>
                  <a:lnTo>
                    <a:pt x="15582" y="28585"/>
                  </a:lnTo>
                  <a:lnTo>
                    <a:pt x="15690" y="30734"/>
                  </a:lnTo>
                  <a:lnTo>
                    <a:pt x="15690" y="59964"/>
                  </a:lnTo>
                  <a:lnTo>
                    <a:pt x="14400" y="60071"/>
                  </a:lnTo>
                  <a:lnTo>
                    <a:pt x="13326" y="60393"/>
                  </a:lnTo>
                  <a:lnTo>
                    <a:pt x="12251" y="61038"/>
                  </a:lnTo>
                  <a:lnTo>
                    <a:pt x="11284" y="61683"/>
                  </a:lnTo>
                  <a:lnTo>
                    <a:pt x="10532" y="62650"/>
                  </a:lnTo>
                  <a:lnTo>
                    <a:pt x="9994" y="63725"/>
                  </a:lnTo>
                  <a:lnTo>
                    <a:pt x="9672" y="64799"/>
                  </a:lnTo>
                  <a:lnTo>
                    <a:pt x="9564" y="66089"/>
                  </a:lnTo>
                  <a:lnTo>
                    <a:pt x="9672" y="67271"/>
                  </a:lnTo>
                  <a:lnTo>
                    <a:pt x="9994" y="68453"/>
                  </a:lnTo>
                  <a:lnTo>
                    <a:pt x="10532" y="69528"/>
                  </a:lnTo>
                  <a:lnTo>
                    <a:pt x="11284" y="70387"/>
                  </a:lnTo>
                  <a:lnTo>
                    <a:pt x="12251" y="71140"/>
                  </a:lnTo>
                  <a:lnTo>
                    <a:pt x="13326" y="71784"/>
                  </a:lnTo>
                  <a:lnTo>
                    <a:pt x="14400" y="72107"/>
                  </a:lnTo>
                  <a:lnTo>
                    <a:pt x="15690" y="72214"/>
                  </a:lnTo>
                  <a:lnTo>
                    <a:pt x="15690" y="164739"/>
                  </a:lnTo>
                  <a:lnTo>
                    <a:pt x="15690" y="165276"/>
                  </a:lnTo>
                  <a:lnTo>
                    <a:pt x="15475" y="166458"/>
                  </a:lnTo>
                  <a:lnTo>
                    <a:pt x="15260" y="167210"/>
                  </a:lnTo>
                  <a:lnTo>
                    <a:pt x="14937" y="168070"/>
                  </a:lnTo>
                  <a:lnTo>
                    <a:pt x="14400" y="169037"/>
                  </a:lnTo>
                  <a:lnTo>
                    <a:pt x="13863" y="170004"/>
                  </a:lnTo>
                  <a:lnTo>
                    <a:pt x="13111" y="170971"/>
                  </a:lnTo>
                  <a:lnTo>
                    <a:pt x="12143" y="171938"/>
                  </a:lnTo>
                  <a:lnTo>
                    <a:pt x="10961" y="172906"/>
                  </a:lnTo>
                  <a:lnTo>
                    <a:pt x="9672" y="173658"/>
                  </a:lnTo>
                  <a:lnTo>
                    <a:pt x="7953" y="174303"/>
                  </a:lnTo>
                  <a:lnTo>
                    <a:pt x="6126" y="174840"/>
                  </a:lnTo>
                  <a:lnTo>
                    <a:pt x="3976" y="175162"/>
                  </a:lnTo>
                  <a:lnTo>
                    <a:pt x="1397" y="175270"/>
                  </a:lnTo>
                  <a:lnTo>
                    <a:pt x="860" y="175377"/>
                  </a:lnTo>
                  <a:lnTo>
                    <a:pt x="430" y="175377"/>
                  </a:lnTo>
                  <a:lnTo>
                    <a:pt x="215" y="175592"/>
                  </a:lnTo>
                  <a:lnTo>
                    <a:pt x="0" y="175807"/>
                  </a:lnTo>
                  <a:lnTo>
                    <a:pt x="0" y="176022"/>
                  </a:lnTo>
                  <a:lnTo>
                    <a:pt x="0" y="176237"/>
                  </a:lnTo>
                  <a:lnTo>
                    <a:pt x="215" y="176774"/>
                  </a:lnTo>
                  <a:lnTo>
                    <a:pt x="538" y="177312"/>
                  </a:lnTo>
                  <a:lnTo>
                    <a:pt x="968" y="177849"/>
                  </a:lnTo>
                  <a:lnTo>
                    <a:pt x="1397" y="178279"/>
                  </a:lnTo>
                  <a:lnTo>
                    <a:pt x="42233" y="178279"/>
                  </a:lnTo>
                  <a:lnTo>
                    <a:pt x="42662" y="177849"/>
                  </a:lnTo>
                  <a:lnTo>
                    <a:pt x="43092" y="177312"/>
                  </a:lnTo>
                  <a:lnTo>
                    <a:pt x="43415" y="176774"/>
                  </a:lnTo>
                  <a:lnTo>
                    <a:pt x="43630" y="176237"/>
                  </a:lnTo>
                  <a:lnTo>
                    <a:pt x="43630" y="176022"/>
                  </a:lnTo>
                  <a:lnTo>
                    <a:pt x="43630" y="175807"/>
                  </a:lnTo>
                  <a:lnTo>
                    <a:pt x="43415" y="175592"/>
                  </a:lnTo>
                  <a:lnTo>
                    <a:pt x="43200" y="175377"/>
                  </a:lnTo>
                  <a:lnTo>
                    <a:pt x="42770" y="175377"/>
                  </a:lnTo>
                  <a:lnTo>
                    <a:pt x="42233" y="175270"/>
                  </a:lnTo>
                  <a:lnTo>
                    <a:pt x="39654" y="175162"/>
                  </a:lnTo>
                  <a:lnTo>
                    <a:pt x="37504" y="174840"/>
                  </a:lnTo>
                  <a:lnTo>
                    <a:pt x="35678" y="174303"/>
                  </a:lnTo>
                  <a:lnTo>
                    <a:pt x="33958" y="173658"/>
                  </a:lnTo>
                  <a:lnTo>
                    <a:pt x="32669" y="172906"/>
                  </a:lnTo>
                  <a:lnTo>
                    <a:pt x="31487" y="171938"/>
                  </a:lnTo>
                  <a:lnTo>
                    <a:pt x="30519" y="170971"/>
                  </a:lnTo>
                  <a:lnTo>
                    <a:pt x="29767" y="170004"/>
                  </a:lnTo>
                  <a:lnTo>
                    <a:pt x="29230" y="169037"/>
                  </a:lnTo>
                  <a:lnTo>
                    <a:pt x="28693" y="168070"/>
                  </a:lnTo>
                  <a:lnTo>
                    <a:pt x="28370" y="167210"/>
                  </a:lnTo>
                  <a:lnTo>
                    <a:pt x="28155" y="166458"/>
                  </a:lnTo>
                  <a:lnTo>
                    <a:pt x="27940" y="165276"/>
                  </a:lnTo>
                  <a:lnTo>
                    <a:pt x="27940" y="164739"/>
                  </a:lnTo>
                  <a:lnTo>
                    <a:pt x="27940" y="72214"/>
                  </a:lnTo>
                  <a:lnTo>
                    <a:pt x="29230" y="72107"/>
                  </a:lnTo>
                  <a:lnTo>
                    <a:pt x="30304" y="71784"/>
                  </a:lnTo>
                  <a:lnTo>
                    <a:pt x="31379" y="71140"/>
                  </a:lnTo>
                  <a:lnTo>
                    <a:pt x="32346" y="70387"/>
                  </a:lnTo>
                  <a:lnTo>
                    <a:pt x="33098" y="69528"/>
                  </a:lnTo>
                  <a:lnTo>
                    <a:pt x="33636" y="68453"/>
                  </a:lnTo>
                  <a:lnTo>
                    <a:pt x="33958" y="67271"/>
                  </a:lnTo>
                  <a:lnTo>
                    <a:pt x="34066" y="66089"/>
                  </a:lnTo>
                  <a:lnTo>
                    <a:pt x="33958" y="64799"/>
                  </a:lnTo>
                  <a:lnTo>
                    <a:pt x="33636" y="63725"/>
                  </a:lnTo>
                  <a:lnTo>
                    <a:pt x="33098" y="62650"/>
                  </a:lnTo>
                  <a:lnTo>
                    <a:pt x="32346" y="61683"/>
                  </a:lnTo>
                  <a:lnTo>
                    <a:pt x="31379" y="61038"/>
                  </a:lnTo>
                  <a:lnTo>
                    <a:pt x="30304" y="60393"/>
                  </a:lnTo>
                  <a:lnTo>
                    <a:pt x="29230" y="60071"/>
                  </a:lnTo>
                  <a:lnTo>
                    <a:pt x="27940" y="59964"/>
                  </a:lnTo>
                  <a:lnTo>
                    <a:pt x="27940" y="30734"/>
                  </a:lnTo>
                  <a:lnTo>
                    <a:pt x="28048" y="28585"/>
                  </a:lnTo>
                  <a:lnTo>
                    <a:pt x="28155" y="26543"/>
                  </a:lnTo>
                  <a:lnTo>
                    <a:pt x="28263" y="24824"/>
                  </a:lnTo>
                  <a:lnTo>
                    <a:pt x="28585" y="23212"/>
                  </a:lnTo>
                  <a:lnTo>
                    <a:pt x="29122" y="20418"/>
                  </a:lnTo>
                  <a:lnTo>
                    <a:pt x="29552" y="17946"/>
                  </a:lnTo>
                  <a:lnTo>
                    <a:pt x="29875" y="15797"/>
                  </a:lnTo>
                  <a:lnTo>
                    <a:pt x="29982" y="14830"/>
                  </a:lnTo>
                  <a:lnTo>
                    <a:pt x="29982" y="13863"/>
                  </a:lnTo>
                  <a:lnTo>
                    <a:pt x="29767" y="12895"/>
                  </a:lnTo>
                  <a:lnTo>
                    <a:pt x="29445" y="11821"/>
                  </a:lnTo>
                  <a:lnTo>
                    <a:pt x="29015" y="10746"/>
                  </a:lnTo>
                  <a:lnTo>
                    <a:pt x="28478" y="9672"/>
                  </a:lnTo>
                  <a:lnTo>
                    <a:pt x="23212" y="752"/>
                  </a:lnTo>
                  <a:lnTo>
                    <a:pt x="22890" y="430"/>
                  </a:lnTo>
                  <a:lnTo>
                    <a:pt x="22567" y="215"/>
                  </a:lnTo>
                  <a:lnTo>
                    <a:pt x="2224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5"/>
            <p:cNvSpPr/>
            <p:nvPr/>
          </p:nvSpPr>
          <p:spPr>
            <a:xfrm>
              <a:off x="519000" y="541700"/>
              <a:ext cx="3051900" cy="3218500"/>
            </a:xfrm>
            <a:custGeom>
              <a:avLst/>
              <a:gdLst/>
              <a:ahLst/>
              <a:cxnLst/>
              <a:rect l="l" t="t" r="r" b="b"/>
              <a:pathLst>
                <a:path w="122076" h="128740" extrusionOk="0">
                  <a:moveTo>
                    <a:pt x="46423" y="17624"/>
                  </a:moveTo>
                  <a:lnTo>
                    <a:pt x="46961" y="17839"/>
                  </a:lnTo>
                  <a:lnTo>
                    <a:pt x="47498" y="18161"/>
                  </a:lnTo>
                  <a:lnTo>
                    <a:pt x="48035" y="18484"/>
                  </a:lnTo>
                  <a:lnTo>
                    <a:pt x="48358" y="19021"/>
                  </a:lnTo>
                  <a:lnTo>
                    <a:pt x="48680" y="19558"/>
                  </a:lnTo>
                  <a:lnTo>
                    <a:pt x="48895" y="20095"/>
                  </a:lnTo>
                  <a:lnTo>
                    <a:pt x="48895" y="20740"/>
                  </a:lnTo>
                  <a:lnTo>
                    <a:pt x="48895" y="21600"/>
                  </a:lnTo>
                  <a:lnTo>
                    <a:pt x="48572" y="22245"/>
                  </a:lnTo>
                  <a:lnTo>
                    <a:pt x="48143" y="22889"/>
                  </a:lnTo>
                  <a:lnTo>
                    <a:pt x="47605" y="23427"/>
                  </a:lnTo>
                  <a:lnTo>
                    <a:pt x="46961" y="22352"/>
                  </a:lnTo>
                  <a:lnTo>
                    <a:pt x="46638" y="21922"/>
                  </a:lnTo>
                  <a:lnTo>
                    <a:pt x="46101" y="21707"/>
                  </a:lnTo>
                  <a:lnTo>
                    <a:pt x="45564" y="21707"/>
                  </a:lnTo>
                  <a:lnTo>
                    <a:pt x="45026" y="21815"/>
                  </a:lnTo>
                  <a:lnTo>
                    <a:pt x="44059" y="23534"/>
                  </a:lnTo>
                  <a:lnTo>
                    <a:pt x="43414" y="22997"/>
                  </a:lnTo>
                  <a:lnTo>
                    <a:pt x="42984" y="22352"/>
                  </a:lnTo>
                  <a:lnTo>
                    <a:pt x="42662" y="21600"/>
                  </a:lnTo>
                  <a:lnTo>
                    <a:pt x="42555" y="20740"/>
                  </a:lnTo>
                  <a:lnTo>
                    <a:pt x="42662" y="20095"/>
                  </a:lnTo>
                  <a:lnTo>
                    <a:pt x="42770" y="19558"/>
                  </a:lnTo>
                  <a:lnTo>
                    <a:pt x="43092" y="19021"/>
                  </a:lnTo>
                  <a:lnTo>
                    <a:pt x="43522" y="18484"/>
                  </a:lnTo>
                  <a:lnTo>
                    <a:pt x="43952" y="18161"/>
                  </a:lnTo>
                  <a:lnTo>
                    <a:pt x="44489" y="17839"/>
                  </a:lnTo>
                  <a:lnTo>
                    <a:pt x="45134" y="17624"/>
                  </a:lnTo>
                  <a:close/>
                  <a:moveTo>
                    <a:pt x="44704" y="29122"/>
                  </a:moveTo>
                  <a:lnTo>
                    <a:pt x="45886" y="30197"/>
                  </a:lnTo>
                  <a:lnTo>
                    <a:pt x="47068" y="31271"/>
                  </a:lnTo>
                  <a:lnTo>
                    <a:pt x="48465" y="32346"/>
                  </a:lnTo>
                  <a:lnTo>
                    <a:pt x="49969" y="33421"/>
                  </a:lnTo>
                  <a:lnTo>
                    <a:pt x="89085" y="103593"/>
                  </a:lnTo>
                  <a:lnTo>
                    <a:pt x="3224" y="103593"/>
                  </a:lnTo>
                  <a:lnTo>
                    <a:pt x="44704" y="29122"/>
                  </a:lnTo>
                  <a:close/>
                  <a:moveTo>
                    <a:pt x="104237" y="0"/>
                  </a:moveTo>
                  <a:lnTo>
                    <a:pt x="102625" y="215"/>
                  </a:lnTo>
                  <a:lnTo>
                    <a:pt x="100906" y="430"/>
                  </a:lnTo>
                  <a:lnTo>
                    <a:pt x="99079" y="860"/>
                  </a:lnTo>
                  <a:lnTo>
                    <a:pt x="98005" y="1182"/>
                  </a:lnTo>
                  <a:lnTo>
                    <a:pt x="96823" y="1612"/>
                  </a:lnTo>
                  <a:lnTo>
                    <a:pt x="95748" y="2042"/>
                  </a:lnTo>
                  <a:lnTo>
                    <a:pt x="94673" y="2579"/>
                  </a:lnTo>
                  <a:lnTo>
                    <a:pt x="92417" y="3869"/>
                  </a:lnTo>
                  <a:lnTo>
                    <a:pt x="90267" y="5373"/>
                  </a:lnTo>
                  <a:lnTo>
                    <a:pt x="88118" y="6985"/>
                  </a:lnTo>
                  <a:lnTo>
                    <a:pt x="86076" y="8812"/>
                  </a:lnTo>
                  <a:lnTo>
                    <a:pt x="81778" y="12681"/>
                  </a:lnTo>
                  <a:lnTo>
                    <a:pt x="79306" y="14937"/>
                  </a:lnTo>
                  <a:lnTo>
                    <a:pt x="76727" y="17194"/>
                  </a:lnTo>
                  <a:lnTo>
                    <a:pt x="74256" y="19236"/>
                  </a:lnTo>
                  <a:lnTo>
                    <a:pt x="71677" y="21170"/>
                  </a:lnTo>
                  <a:lnTo>
                    <a:pt x="70387" y="21922"/>
                  </a:lnTo>
                  <a:lnTo>
                    <a:pt x="69098" y="22675"/>
                  </a:lnTo>
                  <a:lnTo>
                    <a:pt x="67915" y="23427"/>
                  </a:lnTo>
                  <a:lnTo>
                    <a:pt x="66626" y="23964"/>
                  </a:lnTo>
                  <a:lnTo>
                    <a:pt x="65336" y="24394"/>
                  </a:lnTo>
                  <a:lnTo>
                    <a:pt x="64047" y="24716"/>
                  </a:lnTo>
                  <a:lnTo>
                    <a:pt x="62757" y="24931"/>
                  </a:lnTo>
                  <a:lnTo>
                    <a:pt x="61468" y="25039"/>
                  </a:lnTo>
                  <a:lnTo>
                    <a:pt x="60608" y="24931"/>
                  </a:lnTo>
                  <a:lnTo>
                    <a:pt x="59748" y="24824"/>
                  </a:lnTo>
                  <a:lnTo>
                    <a:pt x="58889" y="24501"/>
                  </a:lnTo>
                  <a:lnTo>
                    <a:pt x="58029" y="24072"/>
                  </a:lnTo>
                  <a:lnTo>
                    <a:pt x="57169" y="23642"/>
                  </a:lnTo>
                  <a:lnTo>
                    <a:pt x="56417" y="23212"/>
                  </a:lnTo>
                  <a:lnTo>
                    <a:pt x="54913" y="22030"/>
                  </a:lnTo>
                  <a:lnTo>
                    <a:pt x="53516" y="20740"/>
                  </a:lnTo>
                  <a:lnTo>
                    <a:pt x="52441" y="19558"/>
                  </a:lnTo>
                  <a:lnTo>
                    <a:pt x="51474" y="18376"/>
                  </a:lnTo>
                  <a:lnTo>
                    <a:pt x="50829" y="17516"/>
                  </a:lnTo>
                  <a:lnTo>
                    <a:pt x="50077" y="16549"/>
                  </a:lnTo>
                  <a:lnTo>
                    <a:pt x="49217" y="15797"/>
                  </a:lnTo>
                  <a:lnTo>
                    <a:pt x="48143" y="15260"/>
                  </a:lnTo>
                  <a:lnTo>
                    <a:pt x="47068" y="14830"/>
                  </a:lnTo>
                  <a:lnTo>
                    <a:pt x="45886" y="14722"/>
                  </a:lnTo>
                  <a:lnTo>
                    <a:pt x="44704" y="14830"/>
                  </a:lnTo>
                  <a:lnTo>
                    <a:pt x="43629" y="15152"/>
                  </a:lnTo>
                  <a:lnTo>
                    <a:pt x="42555" y="15690"/>
                  </a:lnTo>
                  <a:lnTo>
                    <a:pt x="41587" y="16442"/>
                  </a:lnTo>
                  <a:lnTo>
                    <a:pt x="40835" y="17301"/>
                  </a:lnTo>
                  <a:lnTo>
                    <a:pt x="40190" y="18376"/>
                  </a:lnTo>
                  <a:lnTo>
                    <a:pt x="39868" y="19451"/>
                  </a:lnTo>
                  <a:lnTo>
                    <a:pt x="39761" y="20633"/>
                  </a:lnTo>
                  <a:lnTo>
                    <a:pt x="39761" y="21815"/>
                  </a:lnTo>
                  <a:lnTo>
                    <a:pt x="40083" y="22889"/>
                  </a:lnTo>
                  <a:lnTo>
                    <a:pt x="40620" y="24072"/>
                  </a:lnTo>
                  <a:lnTo>
                    <a:pt x="41265" y="24931"/>
                  </a:lnTo>
                  <a:lnTo>
                    <a:pt x="42447" y="26436"/>
                  </a:lnTo>
                  <a:lnTo>
                    <a:pt x="31701" y="45779"/>
                  </a:lnTo>
                  <a:lnTo>
                    <a:pt x="17624" y="71462"/>
                  </a:lnTo>
                  <a:lnTo>
                    <a:pt x="0" y="103593"/>
                  </a:lnTo>
                  <a:lnTo>
                    <a:pt x="0" y="110363"/>
                  </a:lnTo>
                  <a:lnTo>
                    <a:pt x="6770" y="110363"/>
                  </a:lnTo>
                  <a:lnTo>
                    <a:pt x="9134" y="112190"/>
                  </a:lnTo>
                  <a:lnTo>
                    <a:pt x="11498" y="114017"/>
                  </a:lnTo>
                  <a:lnTo>
                    <a:pt x="14077" y="115629"/>
                  </a:lnTo>
                  <a:lnTo>
                    <a:pt x="16656" y="117241"/>
                  </a:lnTo>
                  <a:lnTo>
                    <a:pt x="19343" y="118638"/>
                  </a:lnTo>
                  <a:lnTo>
                    <a:pt x="22137" y="119927"/>
                  </a:lnTo>
                  <a:lnTo>
                    <a:pt x="24931" y="121002"/>
                  </a:lnTo>
                  <a:lnTo>
                    <a:pt x="27832" y="122076"/>
                  </a:lnTo>
                  <a:lnTo>
                    <a:pt x="27832" y="128739"/>
                  </a:lnTo>
                  <a:lnTo>
                    <a:pt x="64477" y="128739"/>
                  </a:lnTo>
                  <a:lnTo>
                    <a:pt x="64477" y="122076"/>
                  </a:lnTo>
                  <a:lnTo>
                    <a:pt x="67378" y="121002"/>
                  </a:lnTo>
                  <a:lnTo>
                    <a:pt x="70172" y="119927"/>
                  </a:lnTo>
                  <a:lnTo>
                    <a:pt x="72966" y="118638"/>
                  </a:lnTo>
                  <a:lnTo>
                    <a:pt x="75653" y="117241"/>
                  </a:lnTo>
                  <a:lnTo>
                    <a:pt x="78232" y="115629"/>
                  </a:lnTo>
                  <a:lnTo>
                    <a:pt x="80703" y="114017"/>
                  </a:lnTo>
                  <a:lnTo>
                    <a:pt x="83175" y="112190"/>
                  </a:lnTo>
                  <a:lnTo>
                    <a:pt x="85432" y="110363"/>
                  </a:lnTo>
                  <a:lnTo>
                    <a:pt x="92202" y="110363"/>
                  </a:lnTo>
                  <a:lnTo>
                    <a:pt x="92202" y="103593"/>
                  </a:lnTo>
                  <a:lnTo>
                    <a:pt x="54483" y="35785"/>
                  </a:lnTo>
                  <a:lnTo>
                    <a:pt x="56095" y="36322"/>
                  </a:lnTo>
                  <a:lnTo>
                    <a:pt x="57814" y="36752"/>
                  </a:lnTo>
                  <a:lnTo>
                    <a:pt x="59641" y="36967"/>
                  </a:lnTo>
                  <a:lnTo>
                    <a:pt x="61468" y="37074"/>
                  </a:lnTo>
                  <a:lnTo>
                    <a:pt x="63617" y="36967"/>
                  </a:lnTo>
                  <a:lnTo>
                    <a:pt x="65659" y="36752"/>
                  </a:lnTo>
                  <a:lnTo>
                    <a:pt x="67701" y="36322"/>
                  </a:lnTo>
                  <a:lnTo>
                    <a:pt x="69635" y="35677"/>
                  </a:lnTo>
                  <a:lnTo>
                    <a:pt x="71569" y="34925"/>
                  </a:lnTo>
                  <a:lnTo>
                    <a:pt x="73503" y="34173"/>
                  </a:lnTo>
                  <a:lnTo>
                    <a:pt x="75223" y="33098"/>
                  </a:lnTo>
                  <a:lnTo>
                    <a:pt x="77050" y="32131"/>
                  </a:lnTo>
                  <a:lnTo>
                    <a:pt x="78769" y="30949"/>
                  </a:lnTo>
                  <a:lnTo>
                    <a:pt x="80488" y="29660"/>
                  </a:lnTo>
                  <a:lnTo>
                    <a:pt x="83712" y="27080"/>
                  </a:lnTo>
                  <a:lnTo>
                    <a:pt x="86936" y="24286"/>
                  </a:lnTo>
                  <a:lnTo>
                    <a:pt x="89945" y="21600"/>
                  </a:lnTo>
                  <a:lnTo>
                    <a:pt x="93276" y="18591"/>
                  </a:lnTo>
                  <a:lnTo>
                    <a:pt x="94888" y="17194"/>
                  </a:lnTo>
                  <a:lnTo>
                    <a:pt x="96500" y="15904"/>
                  </a:lnTo>
                  <a:lnTo>
                    <a:pt x="98005" y="14722"/>
                  </a:lnTo>
                  <a:lnTo>
                    <a:pt x="99402" y="13755"/>
                  </a:lnTo>
                  <a:lnTo>
                    <a:pt x="100799" y="13003"/>
                  </a:lnTo>
                  <a:lnTo>
                    <a:pt x="102088" y="12573"/>
                  </a:lnTo>
                  <a:lnTo>
                    <a:pt x="104022" y="12251"/>
                  </a:lnTo>
                  <a:lnTo>
                    <a:pt x="105742" y="12143"/>
                  </a:lnTo>
                  <a:lnTo>
                    <a:pt x="107354" y="12251"/>
                  </a:lnTo>
                  <a:lnTo>
                    <a:pt x="108966" y="12466"/>
                  </a:lnTo>
                  <a:lnTo>
                    <a:pt x="110363" y="13003"/>
                  </a:lnTo>
                  <a:lnTo>
                    <a:pt x="111867" y="13648"/>
                  </a:lnTo>
                  <a:lnTo>
                    <a:pt x="114984" y="15367"/>
                  </a:lnTo>
                  <a:lnTo>
                    <a:pt x="118315" y="17087"/>
                  </a:lnTo>
                  <a:lnTo>
                    <a:pt x="120142" y="17946"/>
                  </a:lnTo>
                  <a:lnTo>
                    <a:pt x="122076" y="18806"/>
                  </a:lnTo>
                  <a:lnTo>
                    <a:pt x="122076" y="18591"/>
                  </a:lnTo>
                  <a:lnTo>
                    <a:pt x="121968" y="15260"/>
                  </a:lnTo>
                  <a:lnTo>
                    <a:pt x="121646" y="12573"/>
                  </a:lnTo>
                  <a:lnTo>
                    <a:pt x="121216" y="10102"/>
                  </a:lnTo>
                  <a:lnTo>
                    <a:pt x="120786" y="8060"/>
                  </a:lnTo>
                  <a:lnTo>
                    <a:pt x="120464" y="6233"/>
                  </a:lnTo>
                  <a:lnTo>
                    <a:pt x="120142" y="4406"/>
                  </a:lnTo>
                  <a:lnTo>
                    <a:pt x="118207" y="3331"/>
                  </a:lnTo>
                  <a:lnTo>
                    <a:pt x="116166" y="2364"/>
                  </a:lnTo>
                  <a:lnTo>
                    <a:pt x="113801" y="1397"/>
                  </a:lnTo>
                  <a:lnTo>
                    <a:pt x="112619" y="967"/>
                  </a:lnTo>
                  <a:lnTo>
                    <a:pt x="111437" y="645"/>
                  </a:lnTo>
                  <a:lnTo>
                    <a:pt x="110040" y="430"/>
                  </a:lnTo>
                  <a:lnTo>
                    <a:pt x="108751" y="215"/>
                  </a:lnTo>
                  <a:lnTo>
                    <a:pt x="10724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5"/>
            <p:cNvSpPr/>
            <p:nvPr/>
          </p:nvSpPr>
          <p:spPr>
            <a:xfrm>
              <a:off x="4049100" y="541700"/>
              <a:ext cx="3051900" cy="3218500"/>
            </a:xfrm>
            <a:custGeom>
              <a:avLst/>
              <a:gdLst/>
              <a:ahLst/>
              <a:cxnLst/>
              <a:rect l="l" t="t" r="r" b="b"/>
              <a:pathLst>
                <a:path w="122076" h="128740" extrusionOk="0">
                  <a:moveTo>
                    <a:pt x="76942" y="17624"/>
                  </a:moveTo>
                  <a:lnTo>
                    <a:pt x="77587" y="17839"/>
                  </a:lnTo>
                  <a:lnTo>
                    <a:pt x="78124" y="18161"/>
                  </a:lnTo>
                  <a:lnTo>
                    <a:pt x="78554" y="18484"/>
                  </a:lnTo>
                  <a:lnTo>
                    <a:pt x="78984" y="19021"/>
                  </a:lnTo>
                  <a:lnTo>
                    <a:pt x="79306" y="19558"/>
                  </a:lnTo>
                  <a:lnTo>
                    <a:pt x="79414" y="20095"/>
                  </a:lnTo>
                  <a:lnTo>
                    <a:pt x="79521" y="20740"/>
                  </a:lnTo>
                  <a:lnTo>
                    <a:pt x="79414" y="21600"/>
                  </a:lnTo>
                  <a:lnTo>
                    <a:pt x="79092" y="22352"/>
                  </a:lnTo>
                  <a:lnTo>
                    <a:pt x="78662" y="22997"/>
                  </a:lnTo>
                  <a:lnTo>
                    <a:pt x="78017" y="23534"/>
                  </a:lnTo>
                  <a:lnTo>
                    <a:pt x="77050" y="21815"/>
                  </a:lnTo>
                  <a:lnTo>
                    <a:pt x="76512" y="21707"/>
                  </a:lnTo>
                  <a:lnTo>
                    <a:pt x="75975" y="21707"/>
                  </a:lnTo>
                  <a:lnTo>
                    <a:pt x="75438" y="21922"/>
                  </a:lnTo>
                  <a:lnTo>
                    <a:pt x="75115" y="22352"/>
                  </a:lnTo>
                  <a:lnTo>
                    <a:pt x="74471" y="23427"/>
                  </a:lnTo>
                  <a:lnTo>
                    <a:pt x="73933" y="22889"/>
                  </a:lnTo>
                  <a:lnTo>
                    <a:pt x="73504" y="22245"/>
                  </a:lnTo>
                  <a:lnTo>
                    <a:pt x="73181" y="21600"/>
                  </a:lnTo>
                  <a:lnTo>
                    <a:pt x="73181" y="20740"/>
                  </a:lnTo>
                  <a:lnTo>
                    <a:pt x="73181" y="20095"/>
                  </a:lnTo>
                  <a:lnTo>
                    <a:pt x="73396" y="19558"/>
                  </a:lnTo>
                  <a:lnTo>
                    <a:pt x="73718" y="19021"/>
                  </a:lnTo>
                  <a:lnTo>
                    <a:pt x="74041" y="18484"/>
                  </a:lnTo>
                  <a:lnTo>
                    <a:pt x="74578" y="18161"/>
                  </a:lnTo>
                  <a:lnTo>
                    <a:pt x="75115" y="17839"/>
                  </a:lnTo>
                  <a:lnTo>
                    <a:pt x="75653" y="17624"/>
                  </a:lnTo>
                  <a:close/>
                  <a:moveTo>
                    <a:pt x="77372" y="29122"/>
                  </a:moveTo>
                  <a:lnTo>
                    <a:pt x="118852" y="103593"/>
                  </a:lnTo>
                  <a:lnTo>
                    <a:pt x="32991" y="103593"/>
                  </a:lnTo>
                  <a:lnTo>
                    <a:pt x="72107" y="33421"/>
                  </a:lnTo>
                  <a:lnTo>
                    <a:pt x="73611" y="32346"/>
                  </a:lnTo>
                  <a:lnTo>
                    <a:pt x="75008" y="31271"/>
                  </a:lnTo>
                  <a:lnTo>
                    <a:pt x="76190" y="30197"/>
                  </a:lnTo>
                  <a:lnTo>
                    <a:pt x="77372" y="29122"/>
                  </a:lnTo>
                  <a:close/>
                  <a:moveTo>
                    <a:pt x="14830" y="0"/>
                  </a:moveTo>
                  <a:lnTo>
                    <a:pt x="13325" y="215"/>
                  </a:lnTo>
                  <a:lnTo>
                    <a:pt x="12036" y="430"/>
                  </a:lnTo>
                  <a:lnTo>
                    <a:pt x="10639" y="645"/>
                  </a:lnTo>
                  <a:lnTo>
                    <a:pt x="9457" y="967"/>
                  </a:lnTo>
                  <a:lnTo>
                    <a:pt x="8275" y="1397"/>
                  </a:lnTo>
                  <a:lnTo>
                    <a:pt x="6018" y="2364"/>
                  </a:lnTo>
                  <a:lnTo>
                    <a:pt x="3869" y="3331"/>
                  </a:lnTo>
                  <a:lnTo>
                    <a:pt x="1934" y="4406"/>
                  </a:lnTo>
                  <a:lnTo>
                    <a:pt x="1612" y="6233"/>
                  </a:lnTo>
                  <a:lnTo>
                    <a:pt x="1290" y="8060"/>
                  </a:lnTo>
                  <a:lnTo>
                    <a:pt x="860" y="10102"/>
                  </a:lnTo>
                  <a:lnTo>
                    <a:pt x="430" y="12573"/>
                  </a:lnTo>
                  <a:lnTo>
                    <a:pt x="108" y="15260"/>
                  </a:lnTo>
                  <a:lnTo>
                    <a:pt x="0" y="18591"/>
                  </a:lnTo>
                  <a:lnTo>
                    <a:pt x="0" y="18806"/>
                  </a:lnTo>
                  <a:lnTo>
                    <a:pt x="1934" y="17946"/>
                  </a:lnTo>
                  <a:lnTo>
                    <a:pt x="3761" y="17087"/>
                  </a:lnTo>
                  <a:lnTo>
                    <a:pt x="7092" y="15367"/>
                  </a:lnTo>
                  <a:lnTo>
                    <a:pt x="10209" y="13648"/>
                  </a:lnTo>
                  <a:lnTo>
                    <a:pt x="11713" y="13003"/>
                  </a:lnTo>
                  <a:lnTo>
                    <a:pt x="13110" y="12466"/>
                  </a:lnTo>
                  <a:lnTo>
                    <a:pt x="14722" y="12251"/>
                  </a:lnTo>
                  <a:lnTo>
                    <a:pt x="16334" y="12143"/>
                  </a:lnTo>
                  <a:lnTo>
                    <a:pt x="18054" y="12251"/>
                  </a:lnTo>
                  <a:lnTo>
                    <a:pt x="19988" y="12573"/>
                  </a:lnTo>
                  <a:lnTo>
                    <a:pt x="21277" y="13003"/>
                  </a:lnTo>
                  <a:lnTo>
                    <a:pt x="22674" y="13755"/>
                  </a:lnTo>
                  <a:lnTo>
                    <a:pt x="24071" y="14722"/>
                  </a:lnTo>
                  <a:lnTo>
                    <a:pt x="25576" y="15904"/>
                  </a:lnTo>
                  <a:lnTo>
                    <a:pt x="27188" y="17194"/>
                  </a:lnTo>
                  <a:lnTo>
                    <a:pt x="28800" y="18591"/>
                  </a:lnTo>
                  <a:lnTo>
                    <a:pt x="32131" y="21600"/>
                  </a:lnTo>
                  <a:lnTo>
                    <a:pt x="35140" y="24286"/>
                  </a:lnTo>
                  <a:lnTo>
                    <a:pt x="38364" y="27080"/>
                  </a:lnTo>
                  <a:lnTo>
                    <a:pt x="41588" y="29660"/>
                  </a:lnTo>
                  <a:lnTo>
                    <a:pt x="43307" y="30949"/>
                  </a:lnTo>
                  <a:lnTo>
                    <a:pt x="45026" y="32131"/>
                  </a:lnTo>
                  <a:lnTo>
                    <a:pt x="46853" y="33098"/>
                  </a:lnTo>
                  <a:lnTo>
                    <a:pt x="48573" y="34173"/>
                  </a:lnTo>
                  <a:lnTo>
                    <a:pt x="50507" y="34925"/>
                  </a:lnTo>
                  <a:lnTo>
                    <a:pt x="52441" y="35677"/>
                  </a:lnTo>
                  <a:lnTo>
                    <a:pt x="54375" y="36322"/>
                  </a:lnTo>
                  <a:lnTo>
                    <a:pt x="56417" y="36752"/>
                  </a:lnTo>
                  <a:lnTo>
                    <a:pt x="58459" y="36967"/>
                  </a:lnTo>
                  <a:lnTo>
                    <a:pt x="60608" y="37074"/>
                  </a:lnTo>
                  <a:lnTo>
                    <a:pt x="62435" y="36967"/>
                  </a:lnTo>
                  <a:lnTo>
                    <a:pt x="64262" y="36752"/>
                  </a:lnTo>
                  <a:lnTo>
                    <a:pt x="65981" y="36322"/>
                  </a:lnTo>
                  <a:lnTo>
                    <a:pt x="67593" y="35785"/>
                  </a:lnTo>
                  <a:lnTo>
                    <a:pt x="29874" y="103593"/>
                  </a:lnTo>
                  <a:lnTo>
                    <a:pt x="29874" y="110363"/>
                  </a:lnTo>
                  <a:lnTo>
                    <a:pt x="36644" y="110363"/>
                  </a:lnTo>
                  <a:lnTo>
                    <a:pt x="38901" y="112190"/>
                  </a:lnTo>
                  <a:lnTo>
                    <a:pt x="41373" y="114017"/>
                  </a:lnTo>
                  <a:lnTo>
                    <a:pt x="43844" y="115629"/>
                  </a:lnTo>
                  <a:lnTo>
                    <a:pt x="46423" y="117241"/>
                  </a:lnTo>
                  <a:lnTo>
                    <a:pt x="49110" y="118638"/>
                  </a:lnTo>
                  <a:lnTo>
                    <a:pt x="51904" y="119927"/>
                  </a:lnTo>
                  <a:lnTo>
                    <a:pt x="54698" y="121002"/>
                  </a:lnTo>
                  <a:lnTo>
                    <a:pt x="57599" y="122076"/>
                  </a:lnTo>
                  <a:lnTo>
                    <a:pt x="57599" y="128739"/>
                  </a:lnTo>
                  <a:lnTo>
                    <a:pt x="94244" y="128739"/>
                  </a:lnTo>
                  <a:lnTo>
                    <a:pt x="94244" y="122076"/>
                  </a:lnTo>
                  <a:lnTo>
                    <a:pt x="97145" y="121002"/>
                  </a:lnTo>
                  <a:lnTo>
                    <a:pt x="99939" y="119927"/>
                  </a:lnTo>
                  <a:lnTo>
                    <a:pt x="102733" y="118638"/>
                  </a:lnTo>
                  <a:lnTo>
                    <a:pt x="105420" y="117241"/>
                  </a:lnTo>
                  <a:lnTo>
                    <a:pt x="107999" y="115629"/>
                  </a:lnTo>
                  <a:lnTo>
                    <a:pt x="110578" y="114017"/>
                  </a:lnTo>
                  <a:lnTo>
                    <a:pt x="112942" y="112190"/>
                  </a:lnTo>
                  <a:lnTo>
                    <a:pt x="115306" y="110363"/>
                  </a:lnTo>
                  <a:lnTo>
                    <a:pt x="122076" y="110363"/>
                  </a:lnTo>
                  <a:lnTo>
                    <a:pt x="122076" y="103593"/>
                  </a:lnTo>
                  <a:lnTo>
                    <a:pt x="104452" y="71462"/>
                  </a:lnTo>
                  <a:lnTo>
                    <a:pt x="90375" y="45779"/>
                  </a:lnTo>
                  <a:lnTo>
                    <a:pt x="79629" y="26436"/>
                  </a:lnTo>
                  <a:lnTo>
                    <a:pt x="80811" y="24931"/>
                  </a:lnTo>
                  <a:lnTo>
                    <a:pt x="81456" y="24072"/>
                  </a:lnTo>
                  <a:lnTo>
                    <a:pt x="81993" y="22889"/>
                  </a:lnTo>
                  <a:lnTo>
                    <a:pt x="82315" y="21815"/>
                  </a:lnTo>
                  <a:lnTo>
                    <a:pt x="82315" y="20633"/>
                  </a:lnTo>
                  <a:lnTo>
                    <a:pt x="82208" y="19451"/>
                  </a:lnTo>
                  <a:lnTo>
                    <a:pt x="81886" y="18376"/>
                  </a:lnTo>
                  <a:lnTo>
                    <a:pt x="81241" y="17301"/>
                  </a:lnTo>
                  <a:lnTo>
                    <a:pt x="80489" y="16442"/>
                  </a:lnTo>
                  <a:lnTo>
                    <a:pt x="79521" y="15690"/>
                  </a:lnTo>
                  <a:lnTo>
                    <a:pt x="78447" y="15152"/>
                  </a:lnTo>
                  <a:lnTo>
                    <a:pt x="77372" y="14830"/>
                  </a:lnTo>
                  <a:lnTo>
                    <a:pt x="76190" y="14722"/>
                  </a:lnTo>
                  <a:lnTo>
                    <a:pt x="75008" y="14830"/>
                  </a:lnTo>
                  <a:lnTo>
                    <a:pt x="73933" y="15260"/>
                  </a:lnTo>
                  <a:lnTo>
                    <a:pt x="72859" y="15797"/>
                  </a:lnTo>
                  <a:lnTo>
                    <a:pt x="71999" y="16549"/>
                  </a:lnTo>
                  <a:lnTo>
                    <a:pt x="71247" y="17516"/>
                  </a:lnTo>
                  <a:lnTo>
                    <a:pt x="70602" y="18376"/>
                  </a:lnTo>
                  <a:lnTo>
                    <a:pt x="69635" y="19558"/>
                  </a:lnTo>
                  <a:lnTo>
                    <a:pt x="68560" y="20740"/>
                  </a:lnTo>
                  <a:lnTo>
                    <a:pt x="67163" y="22030"/>
                  </a:lnTo>
                  <a:lnTo>
                    <a:pt x="65659" y="23212"/>
                  </a:lnTo>
                  <a:lnTo>
                    <a:pt x="64907" y="23642"/>
                  </a:lnTo>
                  <a:lnTo>
                    <a:pt x="64047" y="24072"/>
                  </a:lnTo>
                  <a:lnTo>
                    <a:pt x="63187" y="24501"/>
                  </a:lnTo>
                  <a:lnTo>
                    <a:pt x="62328" y="24824"/>
                  </a:lnTo>
                  <a:lnTo>
                    <a:pt x="61468" y="24931"/>
                  </a:lnTo>
                  <a:lnTo>
                    <a:pt x="60608" y="25039"/>
                  </a:lnTo>
                  <a:lnTo>
                    <a:pt x="59319" y="24931"/>
                  </a:lnTo>
                  <a:lnTo>
                    <a:pt x="58029" y="24716"/>
                  </a:lnTo>
                  <a:lnTo>
                    <a:pt x="56740" y="24394"/>
                  </a:lnTo>
                  <a:lnTo>
                    <a:pt x="55450" y="23964"/>
                  </a:lnTo>
                  <a:lnTo>
                    <a:pt x="54161" y="23427"/>
                  </a:lnTo>
                  <a:lnTo>
                    <a:pt x="52978" y="22675"/>
                  </a:lnTo>
                  <a:lnTo>
                    <a:pt x="51689" y="21922"/>
                  </a:lnTo>
                  <a:lnTo>
                    <a:pt x="50399" y="21170"/>
                  </a:lnTo>
                  <a:lnTo>
                    <a:pt x="47820" y="19236"/>
                  </a:lnTo>
                  <a:lnTo>
                    <a:pt x="45349" y="17194"/>
                  </a:lnTo>
                  <a:lnTo>
                    <a:pt x="42770" y="14937"/>
                  </a:lnTo>
                  <a:lnTo>
                    <a:pt x="40298" y="12681"/>
                  </a:lnTo>
                  <a:lnTo>
                    <a:pt x="36000" y="8812"/>
                  </a:lnTo>
                  <a:lnTo>
                    <a:pt x="33958" y="6985"/>
                  </a:lnTo>
                  <a:lnTo>
                    <a:pt x="31809" y="5373"/>
                  </a:lnTo>
                  <a:lnTo>
                    <a:pt x="29659" y="3869"/>
                  </a:lnTo>
                  <a:lnTo>
                    <a:pt x="27403" y="2579"/>
                  </a:lnTo>
                  <a:lnTo>
                    <a:pt x="26328" y="2042"/>
                  </a:lnTo>
                  <a:lnTo>
                    <a:pt x="25253" y="1612"/>
                  </a:lnTo>
                  <a:lnTo>
                    <a:pt x="24071" y="1182"/>
                  </a:lnTo>
                  <a:lnTo>
                    <a:pt x="22997" y="860"/>
                  </a:lnTo>
                  <a:lnTo>
                    <a:pt x="21170" y="430"/>
                  </a:lnTo>
                  <a:lnTo>
                    <a:pt x="19451" y="215"/>
                  </a:lnTo>
                  <a:lnTo>
                    <a:pt x="1783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0" name="Google Shape;40;p5"/>
          <p:cNvSpPr txBox="1">
            <a:spLocks noGrp="1"/>
          </p:cNvSpPr>
          <p:nvPr>
            <p:ph type="title"/>
          </p:nvPr>
        </p:nvSpPr>
        <p:spPr>
          <a:xfrm>
            <a:off x="2096700" y="669775"/>
            <a:ext cx="6687600" cy="3936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body" idx="1"/>
          </p:nvPr>
        </p:nvSpPr>
        <p:spPr>
          <a:xfrm>
            <a:off x="2096700" y="1173950"/>
            <a:ext cx="6687600" cy="32499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93700">
              <a:spcBef>
                <a:spcPts val="600"/>
              </a:spcBef>
              <a:spcAft>
                <a:spcPts val="0"/>
              </a:spcAft>
              <a:buSzPts val="2600"/>
              <a:buChar char="◈"/>
              <a:defRPr/>
            </a:lvl1pPr>
            <a:lvl2pPr marL="914400" lvl="1" indent="-393700">
              <a:spcBef>
                <a:spcPts val="0"/>
              </a:spcBef>
              <a:spcAft>
                <a:spcPts val="0"/>
              </a:spcAft>
              <a:buSzPts val="2600"/>
              <a:buChar char="⬩"/>
              <a:defRPr/>
            </a:lvl2pPr>
            <a:lvl3pPr marL="1371600" lvl="2" indent="-393700">
              <a:spcBef>
                <a:spcPts val="0"/>
              </a:spcBef>
              <a:spcAft>
                <a:spcPts val="0"/>
              </a:spcAft>
              <a:buSzPts val="2600"/>
              <a:buChar char="⬩"/>
              <a:defRPr/>
            </a:lvl3pPr>
            <a:lvl4pPr marL="1828800" lvl="3" indent="-393700">
              <a:spcBef>
                <a:spcPts val="0"/>
              </a:spcBef>
              <a:spcAft>
                <a:spcPts val="0"/>
              </a:spcAft>
              <a:buSzPts val="2600"/>
              <a:buChar char="⬩"/>
              <a:defRPr/>
            </a:lvl4pPr>
            <a:lvl5pPr marL="2286000" lvl="4" indent="-393700">
              <a:spcBef>
                <a:spcPts val="0"/>
              </a:spcBef>
              <a:spcAft>
                <a:spcPts val="0"/>
              </a:spcAft>
              <a:buSzPts val="2600"/>
              <a:buChar char="⬩"/>
              <a:defRPr/>
            </a:lvl5pPr>
            <a:lvl6pPr marL="2743200" lvl="5" indent="-393700">
              <a:spcBef>
                <a:spcPts val="0"/>
              </a:spcBef>
              <a:spcAft>
                <a:spcPts val="0"/>
              </a:spcAft>
              <a:buSzPts val="2600"/>
              <a:buChar char="⬩"/>
              <a:defRPr/>
            </a:lvl6pPr>
            <a:lvl7pPr marL="3200400" lvl="6" indent="-393700">
              <a:spcBef>
                <a:spcPts val="0"/>
              </a:spcBef>
              <a:spcAft>
                <a:spcPts val="0"/>
              </a:spcAft>
              <a:buSzPts val="2600"/>
              <a:buChar char="⬩"/>
              <a:defRPr/>
            </a:lvl7pPr>
            <a:lvl8pPr marL="3657600" lvl="7" indent="-393700">
              <a:spcBef>
                <a:spcPts val="0"/>
              </a:spcBef>
              <a:spcAft>
                <a:spcPts val="0"/>
              </a:spcAft>
              <a:buSzPts val="2600"/>
              <a:buChar char="⬩"/>
              <a:defRPr/>
            </a:lvl8pPr>
            <a:lvl9pPr marL="4114800" lvl="8" indent="-393700">
              <a:spcBef>
                <a:spcPts val="0"/>
              </a:spcBef>
              <a:spcAft>
                <a:spcPts val="0"/>
              </a:spcAft>
              <a:buSzPts val="2600"/>
              <a:buChar char="⬩"/>
              <a:defRPr/>
            </a:lvl9pPr>
          </a:lstStyle>
          <a:p>
            <a:endParaRPr/>
          </a:p>
        </p:txBody>
      </p:sp>
      <p:sp>
        <p:nvSpPr>
          <p:cNvPr id="42" name="Google Shape;42;p5"/>
          <p:cNvSpPr txBox="1">
            <a:spLocks noGrp="1"/>
          </p:cNvSpPr>
          <p:nvPr>
            <p:ph type="sldNum" idx="12"/>
          </p:nvPr>
        </p:nvSpPr>
        <p:spPr>
          <a:xfrm>
            <a:off x="359692" y="1023975"/>
            <a:ext cx="10176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blipFill>
          <a:blip r:embed="rId4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2096700" y="669775"/>
            <a:ext cx="66876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Tinos"/>
              <a:buNone/>
              <a:defRPr sz="2400" b="1">
                <a:solidFill>
                  <a:schemeClr val="accent1"/>
                </a:solidFill>
                <a:latin typeface="Tinos"/>
                <a:ea typeface="Tinos"/>
                <a:cs typeface="Tinos"/>
                <a:sym typeface="Tino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Tinos"/>
              <a:buNone/>
              <a:defRPr sz="2400" b="1">
                <a:solidFill>
                  <a:schemeClr val="accent1"/>
                </a:solidFill>
                <a:latin typeface="Tinos"/>
                <a:ea typeface="Tinos"/>
                <a:cs typeface="Tinos"/>
                <a:sym typeface="Tino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Tinos"/>
              <a:buNone/>
              <a:defRPr sz="2400" b="1">
                <a:solidFill>
                  <a:schemeClr val="accent1"/>
                </a:solidFill>
                <a:latin typeface="Tinos"/>
                <a:ea typeface="Tinos"/>
                <a:cs typeface="Tinos"/>
                <a:sym typeface="Tino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Tinos"/>
              <a:buNone/>
              <a:defRPr sz="2400" b="1">
                <a:solidFill>
                  <a:schemeClr val="accent1"/>
                </a:solidFill>
                <a:latin typeface="Tinos"/>
                <a:ea typeface="Tinos"/>
                <a:cs typeface="Tinos"/>
                <a:sym typeface="Tino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Tinos"/>
              <a:buNone/>
              <a:defRPr sz="2400" b="1">
                <a:solidFill>
                  <a:schemeClr val="accent1"/>
                </a:solidFill>
                <a:latin typeface="Tinos"/>
                <a:ea typeface="Tinos"/>
                <a:cs typeface="Tinos"/>
                <a:sym typeface="Tino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Tinos"/>
              <a:buNone/>
              <a:defRPr sz="2400" b="1">
                <a:solidFill>
                  <a:schemeClr val="accent1"/>
                </a:solidFill>
                <a:latin typeface="Tinos"/>
                <a:ea typeface="Tinos"/>
                <a:cs typeface="Tinos"/>
                <a:sym typeface="Tino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Tinos"/>
              <a:buNone/>
              <a:defRPr sz="2400" b="1">
                <a:solidFill>
                  <a:schemeClr val="accent1"/>
                </a:solidFill>
                <a:latin typeface="Tinos"/>
                <a:ea typeface="Tinos"/>
                <a:cs typeface="Tinos"/>
                <a:sym typeface="Tino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Tinos"/>
              <a:buNone/>
              <a:defRPr sz="2400" b="1">
                <a:solidFill>
                  <a:schemeClr val="accent1"/>
                </a:solidFill>
                <a:latin typeface="Tinos"/>
                <a:ea typeface="Tinos"/>
                <a:cs typeface="Tinos"/>
                <a:sym typeface="Tino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Tinos"/>
              <a:buNone/>
              <a:defRPr sz="2400" b="1">
                <a:solidFill>
                  <a:schemeClr val="accent1"/>
                </a:solidFill>
                <a:latin typeface="Tinos"/>
                <a:ea typeface="Tinos"/>
                <a:cs typeface="Tinos"/>
                <a:sym typeface="Tinos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2096700" y="1173950"/>
            <a:ext cx="6687600" cy="324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93700"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2600"/>
              <a:buFont typeface="Tinos"/>
              <a:buChar char="◈"/>
              <a:defRPr sz="2600">
                <a:solidFill>
                  <a:schemeClr val="dk1"/>
                </a:solidFill>
                <a:latin typeface="Tinos"/>
                <a:ea typeface="Tinos"/>
                <a:cs typeface="Tinos"/>
                <a:sym typeface="Tinos"/>
              </a:defRPr>
            </a:lvl1pPr>
            <a:lvl2pPr marL="914400" lvl="1" indent="-39370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600"/>
              <a:buFont typeface="Tinos"/>
              <a:buChar char="⬩"/>
              <a:defRPr sz="2600">
                <a:solidFill>
                  <a:schemeClr val="dk1"/>
                </a:solidFill>
                <a:latin typeface="Tinos"/>
                <a:ea typeface="Tinos"/>
                <a:cs typeface="Tinos"/>
                <a:sym typeface="Tinos"/>
              </a:defRPr>
            </a:lvl2pPr>
            <a:lvl3pPr marL="1371600" lvl="2" indent="-39370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600"/>
              <a:buFont typeface="Tinos"/>
              <a:buChar char="⬩"/>
              <a:defRPr sz="2600">
                <a:solidFill>
                  <a:schemeClr val="dk1"/>
                </a:solidFill>
                <a:latin typeface="Tinos"/>
                <a:ea typeface="Tinos"/>
                <a:cs typeface="Tinos"/>
                <a:sym typeface="Tinos"/>
              </a:defRPr>
            </a:lvl3pPr>
            <a:lvl4pPr marL="1828800" lvl="3" indent="-3937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Tinos"/>
              <a:buChar char="⬩"/>
              <a:defRPr sz="2600">
                <a:solidFill>
                  <a:schemeClr val="dk1"/>
                </a:solidFill>
                <a:latin typeface="Tinos"/>
                <a:ea typeface="Tinos"/>
                <a:cs typeface="Tinos"/>
                <a:sym typeface="Tinos"/>
              </a:defRPr>
            </a:lvl4pPr>
            <a:lvl5pPr marL="2286000" lvl="4" indent="-3937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Tinos"/>
              <a:buChar char="⬩"/>
              <a:defRPr sz="2600">
                <a:solidFill>
                  <a:schemeClr val="dk1"/>
                </a:solidFill>
                <a:latin typeface="Tinos"/>
                <a:ea typeface="Tinos"/>
                <a:cs typeface="Tinos"/>
                <a:sym typeface="Tinos"/>
              </a:defRPr>
            </a:lvl5pPr>
            <a:lvl6pPr marL="2743200" lvl="5" indent="-3937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Tinos"/>
              <a:buChar char="⬩"/>
              <a:defRPr sz="2600">
                <a:solidFill>
                  <a:schemeClr val="dk1"/>
                </a:solidFill>
                <a:latin typeface="Tinos"/>
                <a:ea typeface="Tinos"/>
                <a:cs typeface="Tinos"/>
                <a:sym typeface="Tinos"/>
              </a:defRPr>
            </a:lvl6pPr>
            <a:lvl7pPr marL="3200400" lvl="6" indent="-3937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Tinos"/>
              <a:buChar char="⬩"/>
              <a:defRPr sz="2600">
                <a:solidFill>
                  <a:schemeClr val="dk1"/>
                </a:solidFill>
                <a:latin typeface="Tinos"/>
                <a:ea typeface="Tinos"/>
                <a:cs typeface="Tinos"/>
                <a:sym typeface="Tinos"/>
              </a:defRPr>
            </a:lvl7pPr>
            <a:lvl8pPr marL="3657600" lvl="7" indent="-3937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Tinos"/>
              <a:buChar char="⬩"/>
              <a:defRPr sz="2600">
                <a:solidFill>
                  <a:schemeClr val="dk1"/>
                </a:solidFill>
                <a:latin typeface="Tinos"/>
                <a:ea typeface="Tinos"/>
                <a:cs typeface="Tinos"/>
                <a:sym typeface="Tinos"/>
              </a:defRPr>
            </a:lvl8pPr>
            <a:lvl9pPr marL="4114800" lvl="8" indent="-3937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Tinos"/>
              <a:buChar char="⬩"/>
              <a:defRPr sz="2600">
                <a:solidFill>
                  <a:schemeClr val="dk1"/>
                </a:solidFill>
                <a:latin typeface="Tinos"/>
                <a:ea typeface="Tinos"/>
                <a:cs typeface="Tinos"/>
                <a:sym typeface="Tinos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359692" y="1023975"/>
            <a:ext cx="10176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ctr">
              <a:buNone/>
              <a:defRPr sz="1300">
                <a:solidFill>
                  <a:schemeClr val="lt1"/>
                </a:solidFill>
                <a:latin typeface="Tinos"/>
                <a:ea typeface="Tinos"/>
                <a:cs typeface="Tinos"/>
                <a:sym typeface="Tinos"/>
              </a:defRPr>
            </a:lvl1pPr>
            <a:lvl2pPr lvl="1" algn="ctr">
              <a:buNone/>
              <a:defRPr sz="1300">
                <a:solidFill>
                  <a:schemeClr val="lt1"/>
                </a:solidFill>
                <a:latin typeface="Tinos"/>
                <a:ea typeface="Tinos"/>
                <a:cs typeface="Tinos"/>
                <a:sym typeface="Tinos"/>
              </a:defRPr>
            </a:lvl2pPr>
            <a:lvl3pPr lvl="2" algn="ctr">
              <a:buNone/>
              <a:defRPr sz="1300">
                <a:solidFill>
                  <a:schemeClr val="lt1"/>
                </a:solidFill>
                <a:latin typeface="Tinos"/>
                <a:ea typeface="Tinos"/>
                <a:cs typeface="Tinos"/>
                <a:sym typeface="Tinos"/>
              </a:defRPr>
            </a:lvl3pPr>
            <a:lvl4pPr lvl="3" algn="ctr">
              <a:buNone/>
              <a:defRPr sz="1300">
                <a:solidFill>
                  <a:schemeClr val="lt1"/>
                </a:solidFill>
                <a:latin typeface="Tinos"/>
                <a:ea typeface="Tinos"/>
                <a:cs typeface="Tinos"/>
                <a:sym typeface="Tinos"/>
              </a:defRPr>
            </a:lvl4pPr>
            <a:lvl5pPr lvl="4" algn="ctr">
              <a:buNone/>
              <a:defRPr sz="1300">
                <a:solidFill>
                  <a:schemeClr val="lt1"/>
                </a:solidFill>
                <a:latin typeface="Tinos"/>
                <a:ea typeface="Tinos"/>
                <a:cs typeface="Tinos"/>
                <a:sym typeface="Tinos"/>
              </a:defRPr>
            </a:lvl5pPr>
            <a:lvl6pPr lvl="5" algn="ctr">
              <a:buNone/>
              <a:defRPr sz="1300">
                <a:solidFill>
                  <a:schemeClr val="lt1"/>
                </a:solidFill>
                <a:latin typeface="Tinos"/>
                <a:ea typeface="Tinos"/>
                <a:cs typeface="Tinos"/>
                <a:sym typeface="Tinos"/>
              </a:defRPr>
            </a:lvl6pPr>
            <a:lvl7pPr lvl="6" algn="ctr">
              <a:buNone/>
              <a:defRPr sz="1300">
                <a:solidFill>
                  <a:schemeClr val="lt1"/>
                </a:solidFill>
                <a:latin typeface="Tinos"/>
                <a:ea typeface="Tinos"/>
                <a:cs typeface="Tinos"/>
                <a:sym typeface="Tinos"/>
              </a:defRPr>
            </a:lvl7pPr>
            <a:lvl8pPr lvl="7" algn="ctr">
              <a:buNone/>
              <a:defRPr sz="1300">
                <a:solidFill>
                  <a:schemeClr val="lt1"/>
                </a:solidFill>
                <a:latin typeface="Tinos"/>
                <a:ea typeface="Tinos"/>
                <a:cs typeface="Tinos"/>
                <a:sym typeface="Tinos"/>
              </a:defRPr>
            </a:lvl8pPr>
            <a:lvl9pPr lvl="8" algn="ctr">
              <a:buNone/>
              <a:defRPr sz="1300">
                <a:solidFill>
                  <a:schemeClr val="lt1"/>
                </a:solidFill>
                <a:latin typeface="Tinos"/>
                <a:ea typeface="Tinos"/>
                <a:cs typeface="Tinos"/>
                <a:sym typeface="Tino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4"/>
          <p:cNvSpPr txBox="1">
            <a:spLocks noGrp="1"/>
          </p:cNvSpPr>
          <p:nvPr>
            <p:ph type="ctrTitle"/>
          </p:nvPr>
        </p:nvSpPr>
        <p:spPr>
          <a:xfrm>
            <a:off x="1557275" y="1341650"/>
            <a:ext cx="6029400" cy="2771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dirty="0"/>
              <a:t>Praktyczne problemy postępowań działowych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>
          <a:extLst>
            <a:ext uri="{FF2B5EF4-FFF2-40B4-BE49-F238E27FC236}">
              <a16:creationId xmlns:a16="http://schemas.microsoft.com/office/drawing/2014/main" id="{42792933-58F6-8D93-1A26-B641D9F7AB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9">
            <a:extLst>
              <a:ext uri="{FF2B5EF4-FFF2-40B4-BE49-F238E27FC236}">
                <a16:creationId xmlns:a16="http://schemas.microsoft.com/office/drawing/2014/main" id="{9D540B42-A400-389D-707F-634E9D68CE8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096700" y="669775"/>
            <a:ext cx="6687600" cy="3936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r>
              <a:rPr lang="pl-PL" sz="2000" dirty="0"/>
              <a:t>Przedawnienie</a:t>
            </a:r>
          </a:p>
        </p:txBody>
      </p:sp>
      <p:sp>
        <p:nvSpPr>
          <p:cNvPr id="166" name="Google Shape;166;p19">
            <a:extLst>
              <a:ext uri="{FF2B5EF4-FFF2-40B4-BE49-F238E27FC236}">
                <a16:creationId xmlns:a16="http://schemas.microsoft.com/office/drawing/2014/main" id="{1ECF4255-5729-ED16-4649-C627A39A7E8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096700" y="1173950"/>
            <a:ext cx="6687600" cy="32499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algn="just"/>
            <a:r>
              <a:rPr lang="pl-PL" sz="1950" dirty="0"/>
              <a:t>Roszczenie współwłaściciela o zwrot nakładów ma charakter obligacyjny wobec tych, którzy byli współwłaścicielami w chwili nakładu.</a:t>
            </a:r>
          </a:p>
          <a:p>
            <a:pPr algn="just"/>
            <a:r>
              <a:rPr lang="pl-PL" sz="1950" dirty="0"/>
              <a:t>Staje się wymagalne i zaczyna się przedawniać z chwilą dokonania nakładu.</a:t>
            </a:r>
          </a:p>
          <a:p>
            <a:pPr algn="just"/>
            <a:r>
              <a:rPr lang="pl-PL" sz="1950" dirty="0"/>
              <a:t>Termin ogólny (dziś: 6 lat; dawniej: 10 lat + reguły przejściowe).</a:t>
            </a:r>
          </a:p>
          <a:p>
            <a:pPr algn="just"/>
            <a:r>
              <a:rPr lang="pl-PL" sz="1950" dirty="0"/>
              <a:t>Tak: uchwała SN III CZP 11/06; potwierdzają liczne późniejsze, m.in. II CSKP 1590/22.</a:t>
            </a:r>
          </a:p>
        </p:txBody>
      </p:sp>
      <p:sp>
        <p:nvSpPr>
          <p:cNvPr id="167" name="Google Shape;167;p19">
            <a:extLst>
              <a:ext uri="{FF2B5EF4-FFF2-40B4-BE49-F238E27FC236}">
                <a16:creationId xmlns:a16="http://schemas.microsoft.com/office/drawing/2014/main" id="{8E7E4D4C-DBDC-579F-D979-D59E223F8CA4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59692" y="1023975"/>
            <a:ext cx="10176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10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432248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>
          <a:extLst>
            <a:ext uri="{FF2B5EF4-FFF2-40B4-BE49-F238E27FC236}">
              <a16:creationId xmlns:a16="http://schemas.microsoft.com/office/drawing/2014/main" id="{41F1E7A7-A3F1-BC17-FA25-86E3FC3127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9">
            <a:extLst>
              <a:ext uri="{FF2B5EF4-FFF2-40B4-BE49-F238E27FC236}">
                <a16:creationId xmlns:a16="http://schemas.microsoft.com/office/drawing/2014/main" id="{62BB82B1-9133-EECA-12F5-179F9AD538F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096700" y="669775"/>
            <a:ext cx="6687600" cy="3936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r>
              <a:rPr lang="pl-PL" sz="2000" dirty="0"/>
              <a:t>Dwa reżimy</a:t>
            </a:r>
          </a:p>
        </p:txBody>
      </p:sp>
      <p:sp>
        <p:nvSpPr>
          <p:cNvPr id="166" name="Google Shape;166;p19">
            <a:extLst>
              <a:ext uri="{FF2B5EF4-FFF2-40B4-BE49-F238E27FC236}">
                <a16:creationId xmlns:a16="http://schemas.microsoft.com/office/drawing/2014/main" id="{F6774341-98D1-5267-54BB-A268B527FA6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096700" y="1173950"/>
            <a:ext cx="6687600" cy="32499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algn="just"/>
            <a:r>
              <a:rPr lang="pl-PL" sz="1950" dirty="0"/>
              <a:t>Zniesienie współwłasności / dział spadku. </a:t>
            </a:r>
          </a:p>
          <a:p>
            <a:pPr algn="just"/>
            <a:r>
              <a:rPr lang="pl-PL" sz="1950" dirty="0"/>
              <a:t>Roszczenia rozliczeniowe (nakłady, pożytki, wynagrodzenie) są majątkowe i ulegają przedawnieniu „zwyczajnie” (art. 118 k.c.):</a:t>
            </a:r>
          </a:p>
          <a:p>
            <a:pPr algn="just"/>
            <a:r>
              <a:rPr lang="pl-PL" sz="1950" dirty="0"/>
              <a:t>– dla nakładów: od chwili poniesienia (II CSKP 1590/22),</a:t>
            </a:r>
          </a:p>
          <a:p>
            <a:pPr algn="just"/>
            <a:r>
              <a:rPr lang="pl-PL" sz="1950" dirty="0"/>
              <a:t>– dla pożytków: po wezwaniu, jednorazowo (II CSKP 54/21, II CSKP 966/22; wcześniej III CSK 331/09).</a:t>
            </a:r>
          </a:p>
        </p:txBody>
      </p:sp>
      <p:sp>
        <p:nvSpPr>
          <p:cNvPr id="167" name="Google Shape;167;p19">
            <a:extLst>
              <a:ext uri="{FF2B5EF4-FFF2-40B4-BE49-F238E27FC236}">
                <a16:creationId xmlns:a16="http://schemas.microsoft.com/office/drawing/2014/main" id="{94DACCCB-307C-4F6E-7351-3FFA7B1C8EB8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59692" y="1023975"/>
            <a:ext cx="10176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11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134523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>
          <a:extLst>
            <a:ext uri="{FF2B5EF4-FFF2-40B4-BE49-F238E27FC236}">
              <a16:creationId xmlns:a16="http://schemas.microsoft.com/office/drawing/2014/main" id="{506310C5-5D4C-F3A5-94AF-45CD4F162A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9">
            <a:extLst>
              <a:ext uri="{FF2B5EF4-FFF2-40B4-BE49-F238E27FC236}">
                <a16:creationId xmlns:a16="http://schemas.microsoft.com/office/drawing/2014/main" id="{D781326F-2D27-6020-D440-AABBDEF919E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096700" y="669775"/>
            <a:ext cx="6687600" cy="3936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r>
              <a:rPr lang="pl-PL" sz="2000" dirty="0"/>
              <a:t>Dwa reżimy</a:t>
            </a:r>
          </a:p>
        </p:txBody>
      </p:sp>
      <p:sp>
        <p:nvSpPr>
          <p:cNvPr id="166" name="Google Shape;166;p19">
            <a:extLst>
              <a:ext uri="{FF2B5EF4-FFF2-40B4-BE49-F238E27FC236}">
                <a16:creationId xmlns:a16="http://schemas.microsoft.com/office/drawing/2014/main" id="{7929D8EA-F3BF-97CC-EFF5-73F7CE55234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096700" y="1173950"/>
            <a:ext cx="6687600" cy="32499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algn="just"/>
            <a:r>
              <a:rPr lang="pl-PL" sz="1950" dirty="0"/>
              <a:t>Roszczenie o zwrot nakładów „żyje” w podziale; do chwili podziału bieg zwykle nie rozpoczyna się. </a:t>
            </a:r>
          </a:p>
          <a:p>
            <a:pPr algn="just"/>
            <a:r>
              <a:rPr lang="pl-PL" sz="1950" dirty="0"/>
              <a:t>Po podziale (zwłaszcza umownym, gdy nakładów nie rozliczono) – staje się samodzielne i biegnie termin ogólny; na czas trwania małżeństwa bieg był zawieszony (art. 121 pkt 3 k.c.). Wyjaśnia SN V CSK 55/20.</a:t>
            </a:r>
          </a:p>
        </p:txBody>
      </p:sp>
      <p:sp>
        <p:nvSpPr>
          <p:cNvPr id="167" name="Google Shape;167;p19">
            <a:extLst>
              <a:ext uri="{FF2B5EF4-FFF2-40B4-BE49-F238E27FC236}">
                <a16:creationId xmlns:a16="http://schemas.microsoft.com/office/drawing/2014/main" id="{3CCA7F28-5217-0984-0DF9-D6A1948C4999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59692" y="1023975"/>
            <a:ext cx="10176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12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14387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>
          <a:extLst>
            <a:ext uri="{FF2B5EF4-FFF2-40B4-BE49-F238E27FC236}">
              <a16:creationId xmlns:a16="http://schemas.microsoft.com/office/drawing/2014/main" id="{5141343E-3319-79A2-58A4-11B8B106AD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9">
            <a:extLst>
              <a:ext uri="{FF2B5EF4-FFF2-40B4-BE49-F238E27FC236}">
                <a16:creationId xmlns:a16="http://schemas.microsoft.com/office/drawing/2014/main" id="{97514BA3-3479-656A-97F3-CB815BB5BD8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096700" y="669775"/>
            <a:ext cx="6687600" cy="3936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r>
              <a:rPr lang="pl-PL" sz="2000" dirty="0"/>
              <a:t>Postępowania mieszane</a:t>
            </a:r>
          </a:p>
        </p:txBody>
      </p:sp>
      <p:sp>
        <p:nvSpPr>
          <p:cNvPr id="166" name="Google Shape;166;p19">
            <a:extLst>
              <a:ext uri="{FF2B5EF4-FFF2-40B4-BE49-F238E27FC236}">
                <a16:creationId xmlns:a16="http://schemas.microsoft.com/office/drawing/2014/main" id="{AC97C4BF-DADE-4A40-A1AA-2316D787954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096700" y="1173950"/>
            <a:ext cx="6687600" cy="32499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algn="just"/>
            <a:r>
              <a:rPr lang="pl-PL" sz="2000" dirty="0"/>
              <a:t>Jeżeli cały majątek spadkowy lub poszczególne rzeczy wchodzące w jego skład stanowią współwłasność z innego tytułu niż dziedziczenie, dział spadku i zniesienie współwłasności </a:t>
            </a:r>
            <a:r>
              <a:rPr lang="pl-PL" sz="2000" b="1" dirty="0"/>
              <a:t>mogą być </a:t>
            </a:r>
            <a:r>
              <a:rPr lang="pl-PL" sz="2000" dirty="0"/>
              <a:t>połączone w jednym postępowaniu (art. 689 k.p.c.).</a:t>
            </a:r>
          </a:p>
        </p:txBody>
      </p:sp>
      <p:sp>
        <p:nvSpPr>
          <p:cNvPr id="167" name="Google Shape;167;p19">
            <a:extLst>
              <a:ext uri="{FF2B5EF4-FFF2-40B4-BE49-F238E27FC236}">
                <a16:creationId xmlns:a16="http://schemas.microsoft.com/office/drawing/2014/main" id="{5A13F1F7-75DA-6EDC-4652-DFACA1DC1795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59692" y="1023975"/>
            <a:ext cx="10176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13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264995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>
          <a:extLst>
            <a:ext uri="{FF2B5EF4-FFF2-40B4-BE49-F238E27FC236}">
              <a16:creationId xmlns:a16="http://schemas.microsoft.com/office/drawing/2014/main" id="{C14DE153-AD9A-73EE-9104-9226E29852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9">
            <a:extLst>
              <a:ext uri="{FF2B5EF4-FFF2-40B4-BE49-F238E27FC236}">
                <a16:creationId xmlns:a16="http://schemas.microsoft.com/office/drawing/2014/main" id="{EAD88251-8A51-8765-FB56-5950BDC7BA0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096700" y="669775"/>
            <a:ext cx="6687600" cy="3936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r>
              <a:rPr lang="pl-PL" sz="2000" dirty="0"/>
              <a:t>Rozliczanie pożytków</a:t>
            </a:r>
          </a:p>
        </p:txBody>
      </p:sp>
      <p:sp>
        <p:nvSpPr>
          <p:cNvPr id="166" name="Google Shape;166;p19">
            <a:extLst>
              <a:ext uri="{FF2B5EF4-FFF2-40B4-BE49-F238E27FC236}">
                <a16:creationId xmlns:a16="http://schemas.microsoft.com/office/drawing/2014/main" id="{CD9B47B4-DF6D-424F-006B-BD4C2840BA3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096700" y="1173950"/>
            <a:ext cx="6687600" cy="32499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algn="just"/>
            <a:r>
              <a:rPr lang="pl-PL" sz="2000" dirty="0"/>
              <a:t>Roszczenie współwłaściciela o wypłatę części faktycznie pobranych pożytków to nie jest świadczenie okresowe, nawet gdy pożytki powstawały co miesiąc (np. czynsze).</a:t>
            </a:r>
          </a:p>
          <a:p>
            <a:pPr algn="just"/>
            <a:r>
              <a:rPr lang="pl-PL" sz="2000" dirty="0"/>
              <a:t>To jednorazowe roszczenie o sumę za dany, zamknięty okres → termin ogólny (6/10 lat).</a:t>
            </a:r>
          </a:p>
          <a:p>
            <a:pPr algn="just"/>
            <a:r>
              <a:rPr lang="pl-PL" sz="2000" dirty="0"/>
              <a:t>Gdy brak umowy co do terminów rozliczeń, wymagalność – według art. 455 k.c. (po wezwaniu do zapłaty za zamknięty okres).</a:t>
            </a:r>
          </a:p>
          <a:p>
            <a:pPr algn="just"/>
            <a:r>
              <a:rPr lang="pl-PL" sz="2000" dirty="0"/>
              <a:t>To samo dotyczy wynagrodzenia za bezumowne korzystanie ponad udział.</a:t>
            </a:r>
          </a:p>
        </p:txBody>
      </p:sp>
      <p:sp>
        <p:nvSpPr>
          <p:cNvPr id="167" name="Google Shape;167;p19">
            <a:extLst>
              <a:ext uri="{FF2B5EF4-FFF2-40B4-BE49-F238E27FC236}">
                <a16:creationId xmlns:a16="http://schemas.microsoft.com/office/drawing/2014/main" id="{3580C368-0CE1-BCFB-C5C7-288AD64CCE80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59692" y="1023975"/>
            <a:ext cx="10176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14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901671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>
          <a:extLst>
            <a:ext uri="{FF2B5EF4-FFF2-40B4-BE49-F238E27FC236}">
              <a16:creationId xmlns:a16="http://schemas.microsoft.com/office/drawing/2014/main" id="{5ABEF72F-74BA-2633-982B-CAAE6C716C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9">
            <a:extLst>
              <a:ext uri="{FF2B5EF4-FFF2-40B4-BE49-F238E27FC236}">
                <a16:creationId xmlns:a16="http://schemas.microsoft.com/office/drawing/2014/main" id="{0C2B493B-087A-E761-FBD3-CA887D82608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096700" y="669775"/>
            <a:ext cx="6687600" cy="3936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r>
              <a:rPr lang="pl-PL" sz="2000" dirty="0"/>
              <a:t>Rozliczanie wydatków i nakładów</a:t>
            </a:r>
          </a:p>
        </p:txBody>
      </p:sp>
      <p:sp>
        <p:nvSpPr>
          <p:cNvPr id="166" name="Google Shape;166;p19">
            <a:extLst>
              <a:ext uri="{FF2B5EF4-FFF2-40B4-BE49-F238E27FC236}">
                <a16:creationId xmlns:a16="http://schemas.microsoft.com/office/drawing/2014/main" id="{D262988A-3C3D-1AD6-A0D4-4CB0FA60E4D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096700" y="1173950"/>
            <a:ext cx="6687600" cy="32499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algn="just"/>
            <a:r>
              <a:rPr lang="pl-PL" sz="2000" dirty="0"/>
              <a:t>Wydatki – bieżące koszty utrzymania i eksploatacji rzeczy wspólnej (podatki, ubezpieczenia, media, zwykłe remonty zachowawcze) → co do zasady obciążają proporcjonalnie do udziałów (art. 207 k.c.).</a:t>
            </a:r>
          </a:p>
          <a:p>
            <a:pPr algn="just"/>
            <a:r>
              <a:rPr lang="pl-PL" sz="2000" i="1" dirty="0" err="1"/>
              <a:t>Quoad</a:t>
            </a:r>
            <a:r>
              <a:rPr lang="pl-PL" sz="2000" i="1" dirty="0"/>
              <a:t> usum </a:t>
            </a:r>
            <a:r>
              <a:rPr lang="pl-PL" sz="2000" dirty="0"/>
              <a:t>wyłącza art. 207 k.c. – gdy nakład dotyczy części wydzielonej do używania, rozliczamy wg umowy podziału korzystania (III CZP 80/79)</a:t>
            </a:r>
          </a:p>
          <a:p>
            <a:pPr algn="just"/>
            <a:r>
              <a:rPr lang="pl-PL" sz="2000" dirty="0"/>
              <a:t>Nakłady – „ulepszenia” (większe remonty) zwiększające wartość albo zapobiegające degradacji; klasycznie: konieczne / użyteczne / zbytkowe.</a:t>
            </a:r>
          </a:p>
        </p:txBody>
      </p:sp>
      <p:sp>
        <p:nvSpPr>
          <p:cNvPr id="167" name="Google Shape;167;p19">
            <a:extLst>
              <a:ext uri="{FF2B5EF4-FFF2-40B4-BE49-F238E27FC236}">
                <a16:creationId xmlns:a16="http://schemas.microsoft.com/office/drawing/2014/main" id="{BA4048E1-6CD5-053F-A586-7EC0C090F641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59692" y="1023975"/>
            <a:ext cx="10176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15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449545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>
          <a:extLst>
            <a:ext uri="{FF2B5EF4-FFF2-40B4-BE49-F238E27FC236}">
              <a16:creationId xmlns:a16="http://schemas.microsoft.com/office/drawing/2014/main" id="{0797921F-9A07-6A18-0218-E4FBC3A095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9">
            <a:extLst>
              <a:ext uri="{FF2B5EF4-FFF2-40B4-BE49-F238E27FC236}">
                <a16:creationId xmlns:a16="http://schemas.microsoft.com/office/drawing/2014/main" id="{2069CB75-1990-7782-1347-64F9020A8B5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096700" y="669775"/>
            <a:ext cx="6687600" cy="3936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r>
              <a:rPr lang="pl-PL" sz="2000" dirty="0"/>
              <a:t>Zasady rozliczeń nakładów</a:t>
            </a:r>
          </a:p>
        </p:txBody>
      </p:sp>
      <p:sp>
        <p:nvSpPr>
          <p:cNvPr id="166" name="Google Shape;166;p19">
            <a:extLst>
              <a:ext uri="{FF2B5EF4-FFF2-40B4-BE49-F238E27FC236}">
                <a16:creationId xmlns:a16="http://schemas.microsoft.com/office/drawing/2014/main" id="{F4E02827-3C0B-105F-7DEB-7D1BD16C090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096700" y="1173950"/>
            <a:ext cx="6687600" cy="32499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algn="just"/>
            <a:r>
              <a:rPr lang="pl-PL" sz="1950" dirty="0"/>
              <a:t>Bieżące wydatki/ciężary (podatki, media, ubezpieczenia) → proporcja udziałów (art. 207 k.c.).</a:t>
            </a:r>
          </a:p>
          <a:p>
            <a:pPr algn="just"/>
            <a:r>
              <a:rPr lang="pl-PL" sz="1950" dirty="0"/>
              <a:t>Nakłady konieczne → co do zasady proporcja udziałów.</a:t>
            </a:r>
          </a:p>
          <a:p>
            <a:pPr algn="just"/>
            <a:r>
              <a:rPr lang="pl-PL" sz="1950" dirty="0"/>
              <a:t>Nakłady użyteczne → wzrost wartości rzeczy (ile realnie dodały).</a:t>
            </a:r>
          </a:p>
          <a:p>
            <a:pPr algn="just"/>
            <a:r>
              <a:rPr lang="pl-PL" sz="1950" dirty="0"/>
              <a:t>Nakłady zbytkowe → co do zasady brak zwrotu bez zgody.</a:t>
            </a:r>
          </a:p>
        </p:txBody>
      </p:sp>
      <p:sp>
        <p:nvSpPr>
          <p:cNvPr id="167" name="Google Shape;167;p19">
            <a:extLst>
              <a:ext uri="{FF2B5EF4-FFF2-40B4-BE49-F238E27FC236}">
                <a16:creationId xmlns:a16="http://schemas.microsoft.com/office/drawing/2014/main" id="{A6ADBC11-6944-3ECA-36E8-2E1106BC29EE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59692" y="1023975"/>
            <a:ext cx="10176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16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316479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>
          <a:extLst>
            <a:ext uri="{FF2B5EF4-FFF2-40B4-BE49-F238E27FC236}">
              <a16:creationId xmlns:a16="http://schemas.microsoft.com/office/drawing/2014/main" id="{4B31491A-F7F7-2EAB-0960-0EC5CB2D67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9">
            <a:extLst>
              <a:ext uri="{FF2B5EF4-FFF2-40B4-BE49-F238E27FC236}">
                <a16:creationId xmlns:a16="http://schemas.microsoft.com/office/drawing/2014/main" id="{FA9DBE1A-4F39-FF1F-1B62-8AD4263B38D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096700" y="669775"/>
            <a:ext cx="6687600" cy="3936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r>
              <a:rPr lang="pl-PL" sz="2000" dirty="0"/>
              <a:t>Zasady rozliczeń nakładów</a:t>
            </a:r>
          </a:p>
        </p:txBody>
      </p:sp>
      <p:sp>
        <p:nvSpPr>
          <p:cNvPr id="166" name="Google Shape;166;p19">
            <a:extLst>
              <a:ext uri="{FF2B5EF4-FFF2-40B4-BE49-F238E27FC236}">
                <a16:creationId xmlns:a16="http://schemas.microsoft.com/office/drawing/2014/main" id="{B5DFCD24-A7D0-D85E-64E4-1F830082CD9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096700" y="1173950"/>
            <a:ext cx="6687600" cy="32499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algn="just"/>
            <a:r>
              <a:rPr lang="pl-PL" sz="1950" dirty="0"/>
              <a:t>W podziale majątku małżonków: z urzędu – nakłady ze wspólnego na osobisty; na wniosek – z osobistego na wspólny.</a:t>
            </a:r>
          </a:p>
          <a:p>
            <a:pPr algn="just"/>
            <a:r>
              <a:rPr lang="pl-PL" sz="1950" dirty="0"/>
              <a:t>„To co z szwagrem, który pomagał?” – wartość pracy osoby trzeciej nie staje się automatycznie nakładem małżonka; to roszczenie tej osoby (chyba że pomoc była nieodpłatna).</a:t>
            </a:r>
          </a:p>
          <a:p>
            <a:pPr algn="just"/>
            <a:r>
              <a:rPr lang="pl-PL" sz="1950" dirty="0"/>
              <a:t>„Wyjątkowa aktywność życiowa” → art. 43 § 2 </a:t>
            </a:r>
            <a:r>
              <a:rPr lang="pl-PL" sz="1950" dirty="0" err="1"/>
              <a:t>k.r.o</a:t>
            </a:r>
            <a:r>
              <a:rPr lang="pl-PL" sz="1950" dirty="0"/>
              <a:t>. (nierówne udziały) – ważne powody + nierówne przyczynienie (sekwencyjnie).</a:t>
            </a:r>
          </a:p>
        </p:txBody>
      </p:sp>
      <p:sp>
        <p:nvSpPr>
          <p:cNvPr id="167" name="Google Shape;167;p19">
            <a:extLst>
              <a:ext uri="{FF2B5EF4-FFF2-40B4-BE49-F238E27FC236}">
                <a16:creationId xmlns:a16="http://schemas.microsoft.com/office/drawing/2014/main" id="{82A57E12-E3DA-25BE-57D5-F7E567D33C22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59692" y="1023975"/>
            <a:ext cx="10176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17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010068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>
          <a:extLst>
            <a:ext uri="{FF2B5EF4-FFF2-40B4-BE49-F238E27FC236}">
              <a16:creationId xmlns:a16="http://schemas.microsoft.com/office/drawing/2014/main" id="{E7759208-54A4-4D10-3129-AD0B844E8F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9">
            <a:extLst>
              <a:ext uri="{FF2B5EF4-FFF2-40B4-BE49-F238E27FC236}">
                <a16:creationId xmlns:a16="http://schemas.microsoft.com/office/drawing/2014/main" id="{A4117AE3-118D-7380-426F-96D70E10D46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096700" y="669775"/>
            <a:ext cx="6687600" cy="3936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r>
              <a:rPr lang="pl-PL" sz="2000" dirty="0"/>
              <a:t>Rozliczanie wydatków i nakładów</a:t>
            </a:r>
          </a:p>
        </p:txBody>
      </p:sp>
      <p:sp>
        <p:nvSpPr>
          <p:cNvPr id="166" name="Google Shape;166;p19">
            <a:extLst>
              <a:ext uri="{FF2B5EF4-FFF2-40B4-BE49-F238E27FC236}">
                <a16:creationId xmlns:a16="http://schemas.microsoft.com/office/drawing/2014/main" id="{E0AD9209-9D96-C789-24D5-A60B9C6F78F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096700" y="1173950"/>
            <a:ext cx="6687600" cy="32499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algn="just"/>
            <a:r>
              <a:rPr lang="pl-PL" sz="2000" dirty="0"/>
              <a:t>Rozliczeniu w dziale podlegają nakłady na składniki spadku; nakłady na mienie nienależące do spadku – poza kognicją działową.</a:t>
            </a:r>
          </a:p>
          <a:p>
            <a:pPr algn="just"/>
            <a:r>
              <a:rPr lang="pl-PL" sz="2000" dirty="0"/>
              <a:t>Adresaci: co do zasady współwłaściciele w chwili poniesienia nakładu, nie zaś aktualni właściciele.</a:t>
            </a:r>
          </a:p>
          <a:p>
            <a:pPr algn="just"/>
            <a:r>
              <a:rPr lang="pl-PL" sz="2000" dirty="0"/>
              <a:t>Roszczenia o zwrot nakładów z majątku wspólnego na nieruchomość, której współwłaścicielem był jeden z nich — mogą być dochodzone od współwłaściciela, któremu nieruchomość przyznano w zniesieniu współwłasności, mimo że małżonek–współwłaściciel tego roszczenia nie zgłosił (III CZP 10/82).</a:t>
            </a:r>
          </a:p>
        </p:txBody>
      </p:sp>
      <p:sp>
        <p:nvSpPr>
          <p:cNvPr id="167" name="Google Shape;167;p19">
            <a:extLst>
              <a:ext uri="{FF2B5EF4-FFF2-40B4-BE49-F238E27FC236}">
                <a16:creationId xmlns:a16="http://schemas.microsoft.com/office/drawing/2014/main" id="{EA56E846-EC77-BDC3-735E-292BB99D0482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59692" y="1023975"/>
            <a:ext cx="10176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18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838282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>
          <a:extLst>
            <a:ext uri="{FF2B5EF4-FFF2-40B4-BE49-F238E27FC236}">
              <a16:creationId xmlns:a16="http://schemas.microsoft.com/office/drawing/2014/main" id="{9725E2FD-3D75-38F6-1CA4-D6348319DF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9">
            <a:extLst>
              <a:ext uri="{FF2B5EF4-FFF2-40B4-BE49-F238E27FC236}">
                <a16:creationId xmlns:a16="http://schemas.microsoft.com/office/drawing/2014/main" id="{41301ABC-8989-4402-6B27-9765083AD53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096700" y="669775"/>
            <a:ext cx="6687600" cy="3936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r>
              <a:rPr lang="pl-PL" sz="2000" dirty="0"/>
              <a:t>Rozliczenia między małżonkami</a:t>
            </a:r>
          </a:p>
        </p:txBody>
      </p:sp>
      <p:sp>
        <p:nvSpPr>
          <p:cNvPr id="166" name="Google Shape;166;p19">
            <a:extLst>
              <a:ext uri="{FF2B5EF4-FFF2-40B4-BE49-F238E27FC236}">
                <a16:creationId xmlns:a16="http://schemas.microsoft.com/office/drawing/2014/main" id="{A0E34EB5-F01F-2084-3E77-A5A35D0566B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096700" y="1173950"/>
            <a:ext cx="6687600" cy="32499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algn="just"/>
            <a:r>
              <a:rPr lang="pl-PL" sz="1950" dirty="0"/>
              <a:t>Z majątku wspólnego → na osobisty – zasadniczo zwrot (art. 45 § 1), z wyjątkiem nakładów koniecznych na przedmioty przynoszące dochód (dochód zasilał majątek wspólny).</a:t>
            </a:r>
          </a:p>
          <a:p>
            <a:pPr algn="just"/>
            <a:r>
              <a:rPr lang="pl-PL" sz="1950" dirty="0"/>
              <a:t>Nie zwraca się „wydatków na potrzeby rodziny”, chyba że zwiększyły wartość w chwili ustania wspólności (art. 45 § 1–2).</a:t>
            </a:r>
          </a:p>
          <a:p>
            <a:pPr algn="just"/>
            <a:r>
              <a:rPr lang="pl-PL" sz="1950" dirty="0"/>
              <a:t>Z osobistego → na wspólny – małżonek może żądać zwrotu (art. 45 § 1 </a:t>
            </a:r>
            <a:r>
              <a:rPr lang="pl-PL" sz="1950" dirty="0" err="1"/>
              <a:t>zd</a:t>
            </a:r>
            <a:r>
              <a:rPr lang="pl-PL" sz="1950" dirty="0"/>
              <a:t>. 2). W praktyce SN dopuszcza rozliczenie w jednym postępowaniu nakładów w obu kierunkach.</a:t>
            </a:r>
          </a:p>
          <a:p>
            <a:pPr algn="just"/>
            <a:r>
              <a:rPr lang="pl-PL" sz="1950" dirty="0"/>
              <a:t>Wspólna na osobisty i osobisty na wspólny, ale prawie nigdy osobisty na osobisty.</a:t>
            </a:r>
          </a:p>
        </p:txBody>
      </p:sp>
      <p:sp>
        <p:nvSpPr>
          <p:cNvPr id="167" name="Google Shape;167;p19">
            <a:extLst>
              <a:ext uri="{FF2B5EF4-FFF2-40B4-BE49-F238E27FC236}">
                <a16:creationId xmlns:a16="http://schemas.microsoft.com/office/drawing/2014/main" id="{1C00C039-243D-959B-AD45-4528DBC67554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59692" y="1023975"/>
            <a:ext cx="10176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19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143748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9"/>
          <p:cNvSpPr txBox="1">
            <a:spLocks noGrp="1"/>
          </p:cNvSpPr>
          <p:nvPr>
            <p:ph type="title"/>
          </p:nvPr>
        </p:nvSpPr>
        <p:spPr>
          <a:xfrm>
            <a:off x="2096700" y="669775"/>
            <a:ext cx="6687600" cy="3936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dirty="0"/>
              <a:t>Wniosek i określenie kręgu uczestników</a:t>
            </a:r>
            <a:endParaRPr dirty="0"/>
          </a:p>
        </p:txBody>
      </p:sp>
      <p:sp>
        <p:nvSpPr>
          <p:cNvPr id="166" name="Google Shape;166;p19"/>
          <p:cNvSpPr txBox="1">
            <a:spLocks noGrp="1"/>
          </p:cNvSpPr>
          <p:nvPr>
            <p:ph type="body" idx="1"/>
          </p:nvPr>
        </p:nvSpPr>
        <p:spPr>
          <a:xfrm>
            <a:off x="2096700" y="1173950"/>
            <a:ext cx="6687600" cy="32499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algn="just"/>
            <a:r>
              <a:rPr lang="pl-PL" dirty="0"/>
              <a:t>Wniosek musi odpowiadać wymogom pozwu, z tą różnicą, że zamiast pozwanego trzeba wymienić zainteresowanych (uczestników).</a:t>
            </a:r>
          </a:p>
          <a:p>
            <a:pPr lvl="0">
              <a:spcBef>
                <a:spcPts val="1000"/>
              </a:spcBef>
            </a:pPr>
            <a:r>
              <a:rPr lang="pl-PL" dirty="0"/>
              <a:t>Wezwanie przez ogłoszenie.</a:t>
            </a:r>
          </a:p>
        </p:txBody>
      </p:sp>
      <p:sp>
        <p:nvSpPr>
          <p:cNvPr id="167" name="Google Shape;167;p19"/>
          <p:cNvSpPr txBox="1">
            <a:spLocks noGrp="1"/>
          </p:cNvSpPr>
          <p:nvPr>
            <p:ph type="sldNum" idx="12"/>
          </p:nvPr>
        </p:nvSpPr>
        <p:spPr>
          <a:xfrm>
            <a:off x="359692" y="1023975"/>
            <a:ext cx="10176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>
          <a:extLst>
            <a:ext uri="{FF2B5EF4-FFF2-40B4-BE49-F238E27FC236}">
              <a16:creationId xmlns:a16="http://schemas.microsoft.com/office/drawing/2014/main" id="{A30908FF-9C3F-B01E-0693-5B43C53455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9">
            <a:extLst>
              <a:ext uri="{FF2B5EF4-FFF2-40B4-BE49-F238E27FC236}">
                <a16:creationId xmlns:a16="http://schemas.microsoft.com/office/drawing/2014/main" id="{6C2B6955-72D8-6313-D052-4579DFAA03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096700" y="669775"/>
            <a:ext cx="6687600" cy="3936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r>
              <a:rPr lang="pl-PL" sz="2000" dirty="0"/>
              <a:t>Rozliczenia między małżonkami</a:t>
            </a:r>
          </a:p>
        </p:txBody>
      </p:sp>
      <p:sp>
        <p:nvSpPr>
          <p:cNvPr id="166" name="Google Shape;166;p19">
            <a:extLst>
              <a:ext uri="{FF2B5EF4-FFF2-40B4-BE49-F238E27FC236}">
                <a16:creationId xmlns:a16="http://schemas.microsoft.com/office/drawing/2014/main" id="{877F9ADA-A890-58E4-3D25-20317DEC21C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096700" y="1173950"/>
            <a:ext cx="6687600" cy="32499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algn="just"/>
            <a:r>
              <a:rPr lang="pl-PL" sz="1400" dirty="0"/>
              <a:t>Majątek „po wspólny” przechodzi w współwłasność ułamkową. Od tej chwili do rozliczeń między małżonkami stosuje się przede wszystkim art. 207 k.c. (pożytki i ciężary rzeczy wspólnej proporcjonalnie do udziałów) oraz – w samym postępowaniu o podział – art. 567 § 3 k.p.c. w zw. z art. 686 k.p.c. (sąd w podziale rozlicza też posiadanie, pożytki, przychody, nakłady i spłacone długi za okres między ustaniem wspólności a podziałem).</a:t>
            </a:r>
          </a:p>
          <a:p>
            <a:pPr algn="just"/>
            <a:r>
              <a:rPr lang="pl-PL" sz="1400" dirty="0"/>
              <a:t>Pożytki po ustaniu wspólności nie „wchodzą” do majątku wspólnego – rozlicza się je odrębnie.</a:t>
            </a:r>
          </a:p>
          <a:p>
            <a:pPr algn="just"/>
            <a:r>
              <a:rPr lang="pl-PL" sz="1400" dirty="0"/>
              <a:t>Gdy jeden z małżonków wyłącznie korzysta z rzeczy wspólnej – drugi może żądać wynagrodzenia (rynkowy ekwiwalent czynszu).Wydatki/ciężary ponad udział → regres.</a:t>
            </a:r>
          </a:p>
          <a:p>
            <a:pPr algn="just"/>
            <a:r>
              <a:rPr lang="pl-PL" sz="1400" dirty="0"/>
              <a:t>Nakłady – rozliczamy w podziale (wzrost wartości / koszt celowy – z potrąceniem zużycia).Długów się nie „dzieli”, ale spłaty długów po ustaniu wspólności rozlicza się między małżonkami (art. 686 k.p.c. – odpowiednio).</a:t>
            </a:r>
          </a:p>
        </p:txBody>
      </p:sp>
      <p:sp>
        <p:nvSpPr>
          <p:cNvPr id="167" name="Google Shape;167;p19">
            <a:extLst>
              <a:ext uri="{FF2B5EF4-FFF2-40B4-BE49-F238E27FC236}">
                <a16:creationId xmlns:a16="http://schemas.microsoft.com/office/drawing/2014/main" id="{C036B7C1-FAE9-E36A-0E7A-0CA137A540C6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59692" y="1023975"/>
            <a:ext cx="10176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20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809001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>
          <a:extLst>
            <a:ext uri="{FF2B5EF4-FFF2-40B4-BE49-F238E27FC236}">
              <a16:creationId xmlns:a16="http://schemas.microsoft.com/office/drawing/2014/main" id="{78087CB8-5DB6-E676-D7D3-455467B8F9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9">
            <a:extLst>
              <a:ext uri="{FF2B5EF4-FFF2-40B4-BE49-F238E27FC236}">
                <a16:creationId xmlns:a16="http://schemas.microsoft.com/office/drawing/2014/main" id="{1DF7E5BC-7236-D733-CBEA-CC54149B15C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096700" y="669775"/>
            <a:ext cx="6687600" cy="3936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r>
              <a:rPr lang="pl-PL" sz="2000" dirty="0"/>
              <a:t>Rozporządzenie rzeczną przez jednego ze współwłaścicieli</a:t>
            </a:r>
          </a:p>
        </p:txBody>
      </p:sp>
      <p:sp>
        <p:nvSpPr>
          <p:cNvPr id="166" name="Google Shape;166;p19">
            <a:extLst>
              <a:ext uri="{FF2B5EF4-FFF2-40B4-BE49-F238E27FC236}">
                <a16:creationId xmlns:a16="http://schemas.microsoft.com/office/drawing/2014/main" id="{04B56E9A-52DC-0BAE-34FB-D7F32E9648F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096700" y="1173950"/>
            <a:ext cx="6687600" cy="32499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algn="just"/>
            <a:r>
              <a:rPr lang="pl-PL" sz="1400" dirty="0"/>
              <a:t>W dziale spadku szeroko akceptuje się ujęcie „surogatowe”: do aktywów wchodzą wierzytelności powstałe w miejsce rzeczy (cena, odszkodowanie), a rozliczenia prowadzi się według cen z dnia działu. </a:t>
            </a:r>
          </a:p>
          <a:p>
            <a:pPr algn="just"/>
            <a:r>
              <a:rPr lang="pl-PL" sz="1400" dirty="0"/>
              <a:t>W podziale majątku wspólnego brak generalnej zasady surogacji po ustaniu wspólności: to, co jeden z małżonków nabył po rozdzielności za dawne wspólne środki, nie „wchodzi” automatycznie do masy; zamiast tego rozlicza się wierzytelność pieniężną (art. 45 </a:t>
            </a:r>
            <a:r>
              <a:rPr lang="pl-PL" sz="1400" dirty="0" err="1"/>
              <a:t>k.r.o</a:t>
            </a:r>
            <a:r>
              <a:rPr lang="pl-PL" sz="1400" dirty="0"/>
              <a:t>./415 k.c.).</a:t>
            </a:r>
          </a:p>
          <a:p>
            <a:pPr algn="just"/>
            <a:r>
              <a:rPr lang="pl-PL" sz="1400" b="1" dirty="0"/>
              <a:t>Podział majątku (nowe):</a:t>
            </a:r>
            <a:r>
              <a:rPr lang="pl-PL" sz="1400" dirty="0"/>
              <a:t> uchwała SN z </a:t>
            </a:r>
            <a:r>
              <a:rPr lang="pl-PL" sz="1400" b="1" dirty="0"/>
              <a:t>14 maja 2024 r., III CZP 38/23</a:t>
            </a:r>
            <a:r>
              <a:rPr lang="pl-PL" sz="1400" dirty="0"/>
              <a:t> – </a:t>
            </a:r>
            <a:r>
              <a:rPr lang="pl-PL" sz="1400" b="1" dirty="0"/>
              <a:t>sąd z urzędu</a:t>
            </a:r>
            <a:r>
              <a:rPr lang="pl-PL" sz="1400" dirty="0"/>
              <a:t> ma rozstrzygnąć również </a:t>
            </a:r>
            <a:r>
              <a:rPr lang="pl-PL" sz="1400" b="1" dirty="0"/>
              <a:t>roszczenia wynikające z nieusprawiedliwionego rozporządzenia</a:t>
            </a:r>
            <a:r>
              <a:rPr lang="pl-PL" sz="1400" dirty="0"/>
              <a:t> przez jednego małżonka składnikami majątku </a:t>
            </a:r>
            <a:r>
              <a:rPr lang="pl-PL" sz="1400" b="1" dirty="0"/>
              <a:t>przed ustaniem wspólności</a:t>
            </a:r>
            <a:r>
              <a:rPr lang="pl-PL" sz="1400" dirty="0"/>
              <a:t>. To wzmacnia „kompleksowość” postępowania działowego po stronie małżonków.</a:t>
            </a:r>
          </a:p>
        </p:txBody>
      </p:sp>
      <p:sp>
        <p:nvSpPr>
          <p:cNvPr id="167" name="Google Shape;167;p19">
            <a:extLst>
              <a:ext uri="{FF2B5EF4-FFF2-40B4-BE49-F238E27FC236}">
                <a16:creationId xmlns:a16="http://schemas.microsoft.com/office/drawing/2014/main" id="{4817E1AB-F7F7-4EC1-50E6-14082570935A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59692" y="1023975"/>
            <a:ext cx="10176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21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90895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>
          <a:extLst>
            <a:ext uri="{FF2B5EF4-FFF2-40B4-BE49-F238E27FC236}">
              <a16:creationId xmlns:a16="http://schemas.microsoft.com/office/drawing/2014/main" id="{A83105D3-3A93-18B5-9B25-1609A704AF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9">
            <a:extLst>
              <a:ext uri="{FF2B5EF4-FFF2-40B4-BE49-F238E27FC236}">
                <a16:creationId xmlns:a16="http://schemas.microsoft.com/office/drawing/2014/main" id="{1D5221BD-195B-E164-F2B9-2B1D40245ED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096700" y="669775"/>
            <a:ext cx="6687600" cy="3936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dirty="0"/>
              <a:t>Roszczenia dochodzone w ramach postępowań</a:t>
            </a:r>
            <a:endParaRPr dirty="0"/>
          </a:p>
        </p:txBody>
      </p:sp>
      <p:sp>
        <p:nvSpPr>
          <p:cNvPr id="166" name="Google Shape;166;p19">
            <a:extLst>
              <a:ext uri="{FF2B5EF4-FFF2-40B4-BE49-F238E27FC236}">
                <a16:creationId xmlns:a16="http://schemas.microsoft.com/office/drawing/2014/main" id="{F55388C3-9879-6030-029D-759AC8C50FE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096700" y="1173950"/>
            <a:ext cx="6687600" cy="32499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algn="just"/>
            <a:r>
              <a:rPr lang="pl-PL" dirty="0"/>
              <a:t>Sąd nie może orzekać ponad żądanie rozliczeniowe z art. 618 § 1 k.p.c. (I CSK 138/11)</a:t>
            </a:r>
          </a:p>
          <a:p>
            <a:pPr algn="just"/>
            <a:r>
              <a:rPr lang="pl-PL" dirty="0"/>
              <a:t>Żądanie musi być konkretne i kompletne: od kogo – na czyją rzecz – ile/za jaki okres – z jakiego tytułu + dokładne określenie odsetek</a:t>
            </a:r>
          </a:p>
          <a:p>
            <a:pPr algn="just"/>
            <a:r>
              <a:rPr lang="pl-PL" dirty="0"/>
              <a:t>Muszą zatem być spełnione warunki z art. 126 i art. 187 k.p.c.</a:t>
            </a:r>
          </a:p>
        </p:txBody>
      </p:sp>
      <p:sp>
        <p:nvSpPr>
          <p:cNvPr id="167" name="Google Shape;167;p19">
            <a:extLst>
              <a:ext uri="{FF2B5EF4-FFF2-40B4-BE49-F238E27FC236}">
                <a16:creationId xmlns:a16="http://schemas.microsoft.com/office/drawing/2014/main" id="{C83BBE65-5205-0477-74E0-E0C955D5FAD6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59692" y="1023975"/>
            <a:ext cx="10176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2337817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>
          <a:extLst>
            <a:ext uri="{FF2B5EF4-FFF2-40B4-BE49-F238E27FC236}">
              <a16:creationId xmlns:a16="http://schemas.microsoft.com/office/drawing/2014/main" id="{DD1931F8-833C-BE4E-6077-1A3051CAB8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9">
            <a:extLst>
              <a:ext uri="{FF2B5EF4-FFF2-40B4-BE49-F238E27FC236}">
                <a16:creationId xmlns:a16="http://schemas.microsoft.com/office/drawing/2014/main" id="{117EACDA-9349-8285-7392-A2FECEBAECC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096700" y="669775"/>
            <a:ext cx="6687600" cy="3936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r>
              <a:rPr lang="pl-PL" sz="2000" dirty="0"/>
              <a:t>Opłaty sądowe</a:t>
            </a:r>
          </a:p>
        </p:txBody>
      </p:sp>
      <p:sp>
        <p:nvSpPr>
          <p:cNvPr id="166" name="Google Shape;166;p19">
            <a:extLst>
              <a:ext uri="{FF2B5EF4-FFF2-40B4-BE49-F238E27FC236}">
                <a16:creationId xmlns:a16="http://schemas.microsoft.com/office/drawing/2014/main" id="{15FF1934-CE0A-2198-B641-AF7D13F5FB7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096700" y="1173950"/>
            <a:ext cx="6687600" cy="32499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algn="just"/>
            <a:r>
              <a:rPr lang="pl-PL" sz="1400" dirty="0"/>
              <a:t>Opłaty – w mocy pozostał art. 130² k.p.c.</a:t>
            </a:r>
          </a:p>
          <a:p>
            <a:pPr algn="just"/>
            <a:r>
              <a:rPr lang="pl-PL" sz="1400" dirty="0"/>
              <a:t>2 nieruchomości – 2 opłaty.</a:t>
            </a:r>
          </a:p>
          <a:p>
            <a:pPr algn="just"/>
            <a:r>
              <a:rPr lang="pl-PL" sz="1400" dirty="0"/>
              <a:t>Dział spadku po 2 osobach – dwie opłaty.</a:t>
            </a:r>
          </a:p>
        </p:txBody>
      </p:sp>
      <p:sp>
        <p:nvSpPr>
          <p:cNvPr id="167" name="Google Shape;167;p19">
            <a:extLst>
              <a:ext uri="{FF2B5EF4-FFF2-40B4-BE49-F238E27FC236}">
                <a16:creationId xmlns:a16="http://schemas.microsoft.com/office/drawing/2014/main" id="{BD721A6B-C16C-6CCD-E544-0A41897FBE43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59692" y="1023975"/>
            <a:ext cx="10176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449318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>
          <a:extLst>
            <a:ext uri="{FF2B5EF4-FFF2-40B4-BE49-F238E27FC236}">
              <a16:creationId xmlns:a16="http://schemas.microsoft.com/office/drawing/2014/main" id="{11121A5E-34A4-E1AC-EFA7-A68B6E90FD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9">
            <a:extLst>
              <a:ext uri="{FF2B5EF4-FFF2-40B4-BE49-F238E27FC236}">
                <a16:creationId xmlns:a16="http://schemas.microsoft.com/office/drawing/2014/main" id="{DFF911AD-6033-2BE8-93BD-2BD2D489CAA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096700" y="669775"/>
            <a:ext cx="6687600" cy="3936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dirty="0"/>
              <a:t>Doręczenia</a:t>
            </a:r>
            <a:endParaRPr dirty="0"/>
          </a:p>
        </p:txBody>
      </p:sp>
      <p:sp>
        <p:nvSpPr>
          <p:cNvPr id="166" name="Google Shape;166;p19">
            <a:extLst>
              <a:ext uri="{FF2B5EF4-FFF2-40B4-BE49-F238E27FC236}">
                <a16:creationId xmlns:a16="http://schemas.microsoft.com/office/drawing/2014/main" id="{4258E5B8-2A2D-134D-E950-713677423E4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096700" y="1173950"/>
            <a:ext cx="6687600" cy="32499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algn="just"/>
            <a:r>
              <a:rPr lang="pl-PL" sz="1800" dirty="0"/>
              <a:t>Powód w terminie dwóch miesięcy od dnia doręczenia mu zobowiązania, składa do akt potwierdzenie doręczenia korespondencji pozwanemu za pośrednictwem komornika albo zwraca korespondencję wraz z dowodem na piśmie, że pozwany zamieszkuje pod adresem wskazanym w pozwie. </a:t>
            </a:r>
          </a:p>
          <a:p>
            <a:pPr algn="just"/>
            <a:r>
              <a:rPr lang="pl-PL" sz="1800" dirty="0"/>
              <a:t>Przepisu nie stosuje się, jeżeli pomimo nieodebrania przez adresata korespondencji aktualność wskazanego w pozwie adresu pozwanego nie budzi wątpliwości. </a:t>
            </a:r>
          </a:p>
          <a:p>
            <a:pPr algn="just"/>
            <a:r>
              <a:rPr lang="pl-PL" sz="1800" dirty="0"/>
              <a:t>Przepis stosuje się, jeżeli w razie nieodebrania przesyłki przez uczestnika postępowania przewodniczący uzna doręczenie pisma za pośrednictwem komornika za konieczne.</a:t>
            </a:r>
          </a:p>
          <a:p>
            <a:pPr algn="just"/>
            <a:endParaRPr lang="pl-PL" sz="2000" dirty="0"/>
          </a:p>
        </p:txBody>
      </p:sp>
      <p:sp>
        <p:nvSpPr>
          <p:cNvPr id="167" name="Google Shape;167;p19">
            <a:extLst>
              <a:ext uri="{FF2B5EF4-FFF2-40B4-BE49-F238E27FC236}">
                <a16:creationId xmlns:a16="http://schemas.microsoft.com/office/drawing/2014/main" id="{59074B6F-3C25-94D0-BB2E-AD58C13C6D66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59692" y="1023975"/>
            <a:ext cx="10176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798031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>
          <a:extLst>
            <a:ext uri="{FF2B5EF4-FFF2-40B4-BE49-F238E27FC236}">
              <a16:creationId xmlns:a16="http://schemas.microsoft.com/office/drawing/2014/main" id="{2A8B621F-1BAC-0BBA-824D-6722C40376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9">
            <a:extLst>
              <a:ext uri="{FF2B5EF4-FFF2-40B4-BE49-F238E27FC236}">
                <a16:creationId xmlns:a16="http://schemas.microsoft.com/office/drawing/2014/main" id="{C0097461-61BA-2066-4B38-4FD3F40445A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096700" y="669775"/>
            <a:ext cx="6687600" cy="3936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dirty="0"/>
              <a:t>Uczestnicy</a:t>
            </a:r>
            <a:endParaRPr dirty="0"/>
          </a:p>
        </p:txBody>
      </p:sp>
      <p:sp>
        <p:nvSpPr>
          <p:cNvPr id="166" name="Google Shape;166;p19">
            <a:extLst>
              <a:ext uri="{FF2B5EF4-FFF2-40B4-BE49-F238E27FC236}">
                <a16:creationId xmlns:a16="http://schemas.microsoft.com/office/drawing/2014/main" id="{E76D3B49-070C-283A-6AB6-E2C3609BA6E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096700" y="1173950"/>
            <a:ext cx="6687600" cy="32499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algn="just"/>
            <a:r>
              <a:rPr lang="pl-PL" sz="1800" dirty="0"/>
              <a:t>Trzeba „legitymować się” APD albo postanowieniem o stwierdzeniu nabycia spadku zawsze wobec osoby trzeciej, która nie rości sobie praw do spadku (1027 k.c.)</a:t>
            </a:r>
          </a:p>
          <a:p>
            <a:pPr algn="just"/>
            <a:r>
              <a:rPr lang="pl-PL" sz="1800" dirty="0"/>
              <a:t>Art. 1027 dotyczy sytuacji, gdy spadkobierca powołuje się wobec osoby trzeciej na swe prawa spadkowe z tytułu dziedziczenia, a nie sytuacji, w której osoba trzecia dochodzi roszczeń wobec spadkobiercy.</a:t>
            </a:r>
          </a:p>
          <a:p>
            <a:pPr algn="just"/>
            <a:r>
              <a:rPr lang="pl-PL" sz="1800" dirty="0"/>
              <a:t>Strona nie ma obowiązku wykazania postanowieniem o stwierdzeniu nabycia spadku, iż osoby określone przez nią jako następcy prawni zmarłej strony są jej spadkobiercami (IV PZ 42/83).</a:t>
            </a:r>
          </a:p>
          <a:p>
            <a:pPr algn="just"/>
            <a:endParaRPr lang="pl-PL" sz="2000" dirty="0"/>
          </a:p>
          <a:p>
            <a:pPr algn="just"/>
            <a:endParaRPr lang="pl-PL" sz="2000" dirty="0"/>
          </a:p>
        </p:txBody>
      </p:sp>
      <p:sp>
        <p:nvSpPr>
          <p:cNvPr id="167" name="Google Shape;167;p19">
            <a:extLst>
              <a:ext uri="{FF2B5EF4-FFF2-40B4-BE49-F238E27FC236}">
                <a16:creationId xmlns:a16="http://schemas.microsoft.com/office/drawing/2014/main" id="{20250BFF-7A00-2C2F-5436-AB50627E927F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59692" y="1023975"/>
            <a:ext cx="10176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6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125790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>
          <a:extLst>
            <a:ext uri="{FF2B5EF4-FFF2-40B4-BE49-F238E27FC236}">
              <a16:creationId xmlns:a16="http://schemas.microsoft.com/office/drawing/2014/main" id="{16D223B1-36F5-E28F-9B87-794DD56BFF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9">
            <a:extLst>
              <a:ext uri="{FF2B5EF4-FFF2-40B4-BE49-F238E27FC236}">
                <a16:creationId xmlns:a16="http://schemas.microsoft.com/office/drawing/2014/main" id="{6A1F5FB9-B24E-DAEB-8CB5-9F9FD3D1F65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096700" y="669775"/>
            <a:ext cx="6687600" cy="3936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dirty="0"/>
              <a:t>Uczestnicy działu spadku</a:t>
            </a:r>
            <a:endParaRPr dirty="0"/>
          </a:p>
        </p:txBody>
      </p:sp>
      <p:sp>
        <p:nvSpPr>
          <p:cNvPr id="166" name="Google Shape;166;p19">
            <a:extLst>
              <a:ext uri="{FF2B5EF4-FFF2-40B4-BE49-F238E27FC236}">
                <a16:creationId xmlns:a16="http://schemas.microsoft.com/office/drawing/2014/main" id="{4EFAB662-734C-00E7-45D3-51B3DFCD0D1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096700" y="1173950"/>
            <a:ext cx="6687600" cy="32499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algn="just"/>
            <a:r>
              <a:rPr lang="pl-PL" sz="2000" dirty="0"/>
              <a:t>We wniosku o dział spadku należy powołać postanowienie o stwierdzeniu nabycia spadku albo APD (art. 680 § 1 k.p.c.).</a:t>
            </a:r>
          </a:p>
          <a:p>
            <a:pPr algn="just"/>
            <a:r>
              <a:rPr lang="pl-PL" sz="2000" dirty="0"/>
              <a:t>Jeżeli takich dokumentów jeszcze nie ma, sąd wyda stwierdzenie nabycia spadku w toku postępowania działowego (art. 681 k.p.c.).</a:t>
            </a:r>
          </a:p>
          <a:p>
            <a:pPr algn="just"/>
            <a:endParaRPr lang="pl-PL" sz="2000" dirty="0"/>
          </a:p>
          <a:p>
            <a:pPr algn="just"/>
            <a:endParaRPr lang="pl-PL" sz="2000" dirty="0"/>
          </a:p>
        </p:txBody>
      </p:sp>
      <p:sp>
        <p:nvSpPr>
          <p:cNvPr id="167" name="Google Shape;167;p19">
            <a:extLst>
              <a:ext uri="{FF2B5EF4-FFF2-40B4-BE49-F238E27FC236}">
                <a16:creationId xmlns:a16="http://schemas.microsoft.com/office/drawing/2014/main" id="{3E790019-18C2-A15D-CE1B-B9BE455CB725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59692" y="1023975"/>
            <a:ext cx="10176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7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456361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>
          <a:extLst>
            <a:ext uri="{FF2B5EF4-FFF2-40B4-BE49-F238E27FC236}">
              <a16:creationId xmlns:a16="http://schemas.microsoft.com/office/drawing/2014/main" id="{9F5A7BFC-1DA5-B92D-238C-3C2D0BF908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9">
            <a:extLst>
              <a:ext uri="{FF2B5EF4-FFF2-40B4-BE49-F238E27FC236}">
                <a16:creationId xmlns:a16="http://schemas.microsoft.com/office/drawing/2014/main" id="{D3E70A29-0220-6026-7017-9C7FDC6FFF6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096700" y="669775"/>
            <a:ext cx="6687600" cy="3936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r>
              <a:rPr lang="pl-PL" dirty="0"/>
              <a:t>Oddalenie wniosku – kiedy realne?</a:t>
            </a:r>
          </a:p>
        </p:txBody>
      </p:sp>
      <p:sp>
        <p:nvSpPr>
          <p:cNvPr id="166" name="Google Shape;166;p19">
            <a:extLst>
              <a:ext uri="{FF2B5EF4-FFF2-40B4-BE49-F238E27FC236}">
                <a16:creationId xmlns:a16="http://schemas.microsoft.com/office/drawing/2014/main" id="{D87BD66B-88F4-F7E7-F618-183E95E67CC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096700" y="1173950"/>
            <a:ext cx="6687600" cy="32499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algn="just"/>
            <a:r>
              <a:rPr lang="pl-PL" sz="2000" dirty="0"/>
              <a:t>Oddalenie wniosku o podział majątku, dział spadku i zniesienie współwłasności: brak wspólności/masa nie istnieje, brak legitymacji czynnej, żądanie poza kognicją (np. „podział długów”)</a:t>
            </a:r>
          </a:p>
          <a:p>
            <a:pPr algn="just"/>
            <a:endParaRPr lang="pl-PL" sz="2000" dirty="0"/>
          </a:p>
        </p:txBody>
      </p:sp>
      <p:sp>
        <p:nvSpPr>
          <p:cNvPr id="167" name="Google Shape;167;p19">
            <a:extLst>
              <a:ext uri="{FF2B5EF4-FFF2-40B4-BE49-F238E27FC236}">
                <a16:creationId xmlns:a16="http://schemas.microsoft.com/office/drawing/2014/main" id="{0F3C9EF2-906F-45BF-4365-8D7CA359748A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59692" y="1023975"/>
            <a:ext cx="10176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8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1233424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>
          <a:extLst>
            <a:ext uri="{FF2B5EF4-FFF2-40B4-BE49-F238E27FC236}">
              <a16:creationId xmlns:a16="http://schemas.microsoft.com/office/drawing/2014/main" id="{A2006F2F-2FED-8E17-5001-762F779AFA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9">
            <a:extLst>
              <a:ext uri="{FF2B5EF4-FFF2-40B4-BE49-F238E27FC236}">
                <a16:creationId xmlns:a16="http://schemas.microsoft.com/office/drawing/2014/main" id="{74E1B6A2-B721-C651-A66A-AD4566E562A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096700" y="669775"/>
            <a:ext cx="6687600" cy="3936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r>
              <a:rPr lang="pl-PL" sz="2000" dirty="0"/>
              <a:t>Czego nie załatwia się w postępowaniach działowych</a:t>
            </a:r>
          </a:p>
        </p:txBody>
      </p:sp>
      <p:sp>
        <p:nvSpPr>
          <p:cNvPr id="166" name="Google Shape;166;p19">
            <a:extLst>
              <a:ext uri="{FF2B5EF4-FFF2-40B4-BE49-F238E27FC236}">
                <a16:creationId xmlns:a16="http://schemas.microsoft.com/office/drawing/2014/main" id="{2DFB44CC-89BF-7A83-CD13-7E6A1AB2023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096700" y="1173950"/>
            <a:ext cx="6687600" cy="32499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algn="just"/>
            <a:r>
              <a:rPr lang="pl-PL" sz="2000" dirty="0"/>
              <a:t>Ustalanie wartości roszczenia i jego podział wobec osoby trzeciej.</a:t>
            </a:r>
          </a:p>
          <a:p>
            <a:pPr algn="just"/>
            <a:r>
              <a:rPr lang="pl-PL" sz="2000" dirty="0"/>
              <a:t>Nie dzieli się długów.</a:t>
            </a:r>
          </a:p>
          <a:p>
            <a:pPr algn="just"/>
            <a:r>
              <a:rPr lang="pl-PL" sz="2000" dirty="0"/>
              <a:t>Zachowku, ale zapis zwykły już tak.</a:t>
            </a:r>
          </a:p>
          <a:p>
            <a:pPr algn="just"/>
            <a:r>
              <a:rPr lang="pl-PL" sz="2000" dirty="0"/>
              <a:t>Nakładów osobisty ↔ osobisty.</a:t>
            </a:r>
          </a:p>
          <a:p>
            <a:pPr algn="just"/>
            <a:r>
              <a:rPr lang="pl-PL" sz="2000" dirty="0"/>
              <a:t>Nie rozliczy się także nakładów, wydatków, pożytków, jeżeli nie ma majątku wspólnego.</a:t>
            </a:r>
          </a:p>
          <a:p>
            <a:pPr algn="just"/>
            <a:r>
              <a:rPr lang="pl-PL" sz="2000" dirty="0"/>
              <a:t>Gdy wartość darowizn podlegających zaliczeniu przewyższa wartość schedy, nie uwzględnia się przy dziale spadku ani darowizny, ani tego spadkobiercy.</a:t>
            </a:r>
          </a:p>
          <a:p>
            <a:pPr algn="just"/>
            <a:endParaRPr lang="pl-PL" sz="2000" dirty="0"/>
          </a:p>
          <a:p>
            <a:pPr algn="just"/>
            <a:endParaRPr lang="pl-PL" sz="2000" dirty="0"/>
          </a:p>
          <a:p>
            <a:pPr algn="just"/>
            <a:endParaRPr lang="pl-PL" sz="2000" dirty="0"/>
          </a:p>
        </p:txBody>
      </p:sp>
      <p:sp>
        <p:nvSpPr>
          <p:cNvPr id="167" name="Google Shape;167;p19">
            <a:extLst>
              <a:ext uri="{FF2B5EF4-FFF2-40B4-BE49-F238E27FC236}">
                <a16:creationId xmlns:a16="http://schemas.microsoft.com/office/drawing/2014/main" id="{9FE7C5AF-8F17-863A-9D4E-F06105FF342A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59692" y="1023975"/>
            <a:ext cx="10176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9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23322624"/>
      </p:ext>
    </p:extLst>
  </p:cSld>
  <p:clrMapOvr>
    <a:masterClrMapping/>
  </p:clrMapOvr>
</p:sld>
</file>

<file path=ppt/theme/theme1.xml><?xml version="1.0" encoding="utf-8"?>
<a:theme xmlns:a="http://schemas.openxmlformats.org/drawingml/2006/main" name="Fortinbras template">
  <a:themeElements>
    <a:clrScheme name="Custom 347">
      <a:dk1>
        <a:srgbClr val="272A35"/>
      </a:dk1>
      <a:lt1>
        <a:srgbClr val="FFFFFF"/>
      </a:lt1>
      <a:dk2>
        <a:srgbClr val="272A35"/>
      </a:dk2>
      <a:lt2>
        <a:srgbClr val="EFF0F3"/>
      </a:lt2>
      <a:accent1>
        <a:srgbClr val="AD0B2D"/>
      </a:accent1>
      <a:accent2>
        <a:srgbClr val="802017"/>
      </a:accent2>
      <a:accent3>
        <a:srgbClr val="E2D7D0"/>
      </a:accent3>
      <a:accent4>
        <a:srgbClr val="C2B6B9"/>
      </a:accent4>
      <a:accent5>
        <a:srgbClr val="F8F1E8"/>
      </a:accent5>
      <a:accent6>
        <a:srgbClr val="D5CABC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1575</Words>
  <Application>Microsoft Office PowerPoint</Application>
  <PresentationFormat>Pokaz na ekranie (16:9)</PresentationFormat>
  <Paragraphs>104</Paragraphs>
  <Slides>21</Slides>
  <Notes>21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21</vt:i4>
      </vt:variant>
    </vt:vector>
  </HeadingPairs>
  <TitlesOfParts>
    <vt:vector size="24" baseType="lpstr">
      <vt:lpstr>Tinos</vt:lpstr>
      <vt:lpstr>Arial</vt:lpstr>
      <vt:lpstr>Fortinbras template</vt:lpstr>
      <vt:lpstr>Praktyczne problemy postępowań działowych</vt:lpstr>
      <vt:lpstr>Wniosek i określenie kręgu uczestników</vt:lpstr>
      <vt:lpstr>Roszczenia dochodzone w ramach postępowań</vt:lpstr>
      <vt:lpstr>Opłaty sądowe</vt:lpstr>
      <vt:lpstr>Doręczenia</vt:lpstr>
      <vt:lpstr>Uczestnicy</vt:lpstr>
      <vt:lpstr>Uczestnicy działu spadku</vt:lpstr>
      <vt:lpstr>Oddalenie wniosku – kiedy realne?</vt:lpstr>
      <vt:lpstr>Czego nie załatwia się w postępowaniach działowych</vt:lpstr>
      <vt:lpstr>Przedawnienie</vt:lpstr>
      <vt:lpstr>Dwa reżimy</vt:lpstr>
      <vt:lpstr>Dwa reżimy</vt:lpstr>
      <vt:lpstr>Postępowania mieszane</vt:lpstr>
      <vt:lpstr>Rozliczanie pożytków</vt:lpstr>
      <vt:lpstr>Rozliczanie wydatków i nakładów</vt:lpstr>
      <vt:lpstr>Zasady rozliczeń nakładów</vt:lpstr>
      <vt:lpstr>Zasady rozliczeń nakładów</vt:lpstr>
      <vt:lpstr>Rozliczanie wydatków i nakładów</vt:lpstr>
      <vt:lpstr>Rozliczenia między małżonkami</vt:lpstr>
      <vt:lpstr>Rozliczenia między małżonkami</vt:lpstr>
      <vt:lpstr>Rozporządzenie rzeczną przez jednego ze współwłaścicieli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Jakob Maziarz</dc:creator>
  <cp:lastModifiedBy>Jakob Maziarz</cp:lastModifiedBy>
  <cp:revision>2</cp:revision>
  <dcterms:modified xsi:type="dcterms:W3CDTF">2025-10-16T09:00:39Z</dcterms:modified>
</cp:coreProperties>
</file>